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harts/chart17.xml" ContentType="application/vnd.openxmlformats-officedocument.drawingml.char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harts/chart13.xml" ContentType="application/vnd.openxmlformats-officedocument.drawingml.chart+xml"/>
  <Override PartName="/ppt/theme/themeOverride1.xml" ContentType="application/vnd.openxmlformats-officedocument.themeOverride+xml"/>
  <Override PartName="/ppt/charts/chart15.xml" ContentType="application/vnd.openxmlformats-officedocument.drawingml.char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iagrams/layout3.xml" ContentType="application/vnd.openxmlformats-officedocument.drawingml.diagramLayout+xml"/>
  <Override PartName="/ppt/charts/chart10.xml" ContentType="application/vnd.openxmlformats-officedocument.drawingml.char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charts/chart16.xml" ContentType="application/vnd.openxmlformats-officedocument.drawingml.char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14.xml" ContentType="application/vnd.openxmlformats-officedocument.drawingml.char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charts/chart8.xml" ContentType="application/vnd.openxmlformats-officedocument.drawingml.chart+xml"/>
  <Override PartName="/ppt/charts/chart12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57" r:id="rId3"/>
    <p:sldId id="258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81" r:id="rId16"/>
    <p:sldId id="285" r:id="rId17"/>
    <p:sldId id="282" r:id="rId18"/>
    <p:sldId id="283" r:id="rId19"/>
    <p:sldId id="284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drian Hatos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D5D"/>
    <a:srgbClr val="FF1D1D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88" autoAdjust="0"/>
    <p:restoredTop sz="94585" autoAdjust="0"/>
  </p:normalViewPr>
  <p:slideViewPr>
    <p:cSldViewPr>
      <p:cViewPr>
        <p:scale>
          <a:sx n="70" d="100"/>
          <a:sy n="70" d="100"/>
        </p:scale>
        <p:origin x="-1938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ractipass\Dropbox\brand%20primarie\1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ractipass\Dropbox\brand%20primarie\1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ractipass\Desktop\brand%20primarie\1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ractipass\Desktop\brand%20primarie\1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ractipass\Desktop\brand%20primarie\1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ractipass\Dropbox\brand%20primarie\1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ractipass\Desktop\brand%20primarie\1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ractipass\Desktop\brand%20primarie\1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ractipass\Dropbox\brand%20primarie\1.xlsx" TargetMode="Externa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practipass\Desktop\brand%20primarie\1.xlsx" TargetMode="External"/><Relationship Id="rId1" Type="http://schemas.openxmlformats.org/officeDocument/2006/relationships/themeOverride" Target="../theme/themeOverride1.xm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ractipass\Dropbox\brand%20primarie\1.xlsx" TargetMode="Externa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ractipass\Desktop\brand%20primarie\1.xlsx" TargetMode="External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ractipass\Dropbox\brand%20primarie\1.xlsx" TargetMode="External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ractipass\Desktop\brand%20primarie\1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18"/>
  <c:chart>
    <c:plotArea>
      <c:layout/>
      <c:barChart>
        <c:barDir val="bar"/>
        <c:grouping val="clustered"/>
        <c:ser>
          <c:idx val="0"/>
          <c:order val="0"/>
          <c:cat>
            <c:strRef>
              <c:f>Sheet1!$D$40:$D$49</c:f>
              <c:strCache>
                <c:ptCount val="10"/>
                <c:pt idx="0">
                  <c:v>caracteristici care ține de origine</c:v>
                </c:pt>
                <c:pt idx="1">
                  <c:v>locații cu valoare arhitecturală</c:v>
                </c:pt>
                <c:pt idx="2">
                  <c:v>insusire estetica</c:v>
                </c:pt>
                <c:pt idx="3">
                  <c:v>emoții pozitive</c:v>
                </c:pt>
                <c:pt idx="4">
                  <c:v>calitatea mediului</c:v>
                </c:pt>
                <c:pt idx="5">
                  <c:v>atribute urbane</c:v>
                </c:pt>
                <c:pt idx="6">
                  <c:v>activități/acțiuni</c:v>
                </c:pt>
                <c:pt idx="7">
                  <c:v>emoții negative</c:v>
                </c:pt>
                <c:pt idx="8">
                  <c:v>invatamant</c:v>
                </c:pt>
                <c:pt idx="9">
                  <c:v>alte</c:v>
                </c:pt>
              </c:strCache>
            </c:strRef>
          </c:cat>
          <c:val>
            <c:numRef>
              <c:f>Sheet1!$E$40:$E$49</c:f>
              <c:numCache>
                <c:formatCode>General</c:formatCode>
                <c:ptCount val="10"/>
                <c:pt idx="0">
                  <c:v>23</c:v>
                </c:pt>
                <c:pt idx="1">
                  <c:v>21</c:v>
                </c:pt>
                <c:pt idx="2">
                  <c:v>20</c:v>
                </c:pt>
                <c:pt idx="3">
                  <c:v>7</c:v>
                </c:pt>
                <c:pt idx="4">
                  <c:v>9</c:v>
                </c:pt>
                <c:pt idx="5">
                  <c:v>6</c:v>
                </c:pt>
                <c:pt idx="6">
                  <c:v>6</c:v>
                </c:pt>
                <c:pt idx="7">
                  <c:v>4</c:v>
                </c:pt>
                <c:pt idx="8">
                  <c:v>1</c:v>
                </c:pt>
                <c:pt idx="9">
                  <c:v>1</c:v>
                </c:pt>
              </c:numCache>
            </c:numRef>
          </c:val>
        </c:ser>
        <c:axId val="54894592"/>
        <c:axId val="54896128"/>
      </c:barChart>
      <c:catAx>
        <c:axId val="54894592"/>
        <c:scaling>
          <c:orientation val="maxMin"/>
        </c:scaling>
        <c:axPos val="l"/>
        <c:tickLblPos val="nextTo"/>
        <c:txPr>
          <a:bodyPr/>
          <a:lstStyle/>
          <a:p>
            <a:pPr>
              <a:defRPr sz="1000"/>
            </a:pPr>
            <a:endParaRPr lang="en-US"/>
          </a:p>
        </c:txPr>
        <c:crossAx val="54896128"/>
        <c:crosses val="autoZero"/>
        <c:auto val="1"/>
        <c:lblAlgn val="ctr"/>
        <c:lblOffset val="100"/>
      </c:catAx>
      <c:valAx>
        <c:axId val="54896128"/>
        <c:scaling>
          <c:orientation val="minMax"/>
        </c:scaling>
        <c:axPos val="t"/>
        <c:majorGridlines/>
        <c:numFmt formatCode="General" sourceLinked="1"/>
        <c:tickLblPos val="nextTo"/>
        <c:crossAx val="54894592"/>
        <c:crosses val="autoZero"/>
        <c:crossBetween val="between"/>
      </c:valAx>
    </c:plotArea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 sz="1400"/>
            </a:pPr>
            <a:r>
              <a:rPr lang="ro-RO" sz="1400" noProof="0" dirty="0" smtClean="0"/>
              <a:t>Cât timp i-aţi recomanda unui prieten să petreacă în Oradea? (%)</a:t>
            </a:r>
            <a:endParaRPr lang="ro-RO" sz="1400" noProof="0" dirty="0"/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spPr>
            <a:solidFill>
              <a:schemeClr val="accent1"/>
            </a:solidFill>
            <a:ln w="25400" cap="flat" cmpd="sng" algn="ctr">
              <a:solidFill>
                <a:schemeClr val="accent1">
                  <a:shade val="50000"/>
                </a:schemeClr>
              </a:solidFill>
              <a:prstDash val="solid"/>
            </a:ln>
            <a:effectLst/>
          </c:spPr>
          <c:dLbls>
            <c:spPr>
              <a:solidFill>
                <a:schemeClr val="bg1"/>
              </a:solidFill>
            </c:spPr>
            <c:showVal val="1"/>
          </c:dLbls>
          <c:cat>
            <c:strRef>
              <c:f>Sheet2!$L$3:$L$8</c:f>
              <c:strCache>
                <c:ptCount val="6"/>
                <c:pt idx="0">
                  <c:v>Mai mult de 2 zile</c:v>
                </c:pt>
                <c:pt idx="1">
                  <c:v>2 zile</c:v>
                </c:pt>
                <c:pt idx="2">
                  <c:v>1 zi</c:v>
                </c:pt>
                <c:pt idx="3">
                  <c:v>NS</c:v>
                </c:pt>
                <c:pt idx="4">
                  <c:v>Mai putin de 1 zi</c:v>
                </c:pt>
                <c:pt idx="5">
                  <c:v>NR</c:v>
                </c:pt>
              </c:strCache>
            </c:strRef>
          </c:cat>
          <c:val>
            <c:numRef>
              <c:f>Sheet2!$M$3:$M$8</c:f>
              <c:numCache>
                <c:formatCode>0.00</c:formatCode>
                <c:ptCount val="6"/>
                <c:pt idx="0">
                  <c:v>81.360201511335021</c:v>
                </c:pt>
                <c:pt idx="1">
                  <c:v>9.0680100755667503</c:v>
                </c:pt>
                <c:pt idx="2">
                  <c:v>4.0302267002518919</c:v>
                </c:pt>
                <c:pt idx="3">
                  <c:v>2.5188916876574337</c:v>
                </c:pt>
                <c:pt idx="4">
                  <c:v>1.7632241813602019</c:v>
                </c:pt>
                <c:pt idx="5">
                  <c:v>1.2594458438287164</c:v>
                </c:pt>
              </c:numCache>
            </c:numRef>
          </c:val>
        </c:ser>
        <c:dLbls>
          <c:showVal val="1"/>
        </c:dLbls>
        <c:axId val="58585088"/>
        <c:axId val="58586624"/>
      </c:barChart>
      <c:catAx>
        <c:axId val="58585088"/>
        <c:scaling>
          <c:orientation val="minMax"/>
        </c:scaling>
        <c:axPos val="b"/>
        <c:tickLblPos val="nextTo"/>
        <c:crossAx val="58586624"/>
        <c:crosses val="autoZero"/>
        <c:auto val="1"/>
        <c:lblAlgn val="ctr"/>
        <c:lblOffset val="100"/>
      </c:catAx>
      <c:valAx>
        <c:axId val="58586624"/>
        <c:scaling>
          <c:orientation val="minMax"/>
        </c:scaling>
        <c:axPos val="l"/>
        <c:majorGridlines/>
        <c:numFmt formatCode="0.00" sourceLinked="1"/>
        <c:tickLblPos val="nextTo"/>
        <c:crossAx val="58585088"/>
        <c:crosses val="autoZero"/>
        <c:crossBetween val="between"/>
      </c:valAx>
    </c:plotArea>
    <c:plotVisOnly val="1"/>
    <c:dispBlanksAs val="gap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n-U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18"/>
  <c:chart>
    <c:plotArea>
      <c:layout/>
      <c:barChart>
        <c:barDir val="bar"/>
        <c:grouping val="clustered"/>
        <c:ser>
          <c:idx val="0"/>
          <c:order val="0"/>
          <c:cat>
            <c:strRef>
              <c:f>Sheet1!$A$2:$A$10</c:f>
              <c:strCache>
                <c:ptCount val="9"/>
                <c:pt idx="0">
                  <c:v>Obiective turistice</c:v>
                </c:pt>
                <c:pt idx="1">
                  <c:v>Calitatea mediului</c:v>
                </c:pt>
                <c:pt idx="2">
                  <c:v>Frumusețe</c:v>
                </c:pt>
                <c:pt idx="3">
                  <c:v>Atribute negative</c:v>
                </c:pt>
                <c:pt idx="4">
                  <c:v>Este acasă</c:v>
                </c:pt>
                <c:pt idx="5">
                  <c:v>Oamenii</c:v>
                </c:pt>
                <c:pt idx="6">
                  <c:v>Infrastructură</c:v>
                </c:pt>
                <c:pt idx="7">
                  <c:v>Atribute urbane</c:v>
                </c:pt>
                <c:pt idx="8">
                  <c:v>Alte</c:v>
                </c:pt>
              </c:strCache>
            </c:strRef>
          </c:cat>
          <c:val>
            <c:numRef>
              <c:f>Sheet1!$B$2:$B$10</c:f>
              <c:numCache>
                <c:formatCode>General</c:formatCode>
                <c:ptCount val="9"/>
                <c:pt idx="0">
                  <c:v>33</c:v>
                </c:pt>
                <c:pt idx="1">
                  <c:v>28</c:v>
                </c:pt>
                <c:pt idx="2">
                  <c:v>9</c:v>
                </c:pt>
                <c:pt idx="3">
                  <c:v>9</c:v>
                </c:pt>
                <c:pt idx="4">
                  <c:v>5</c:v>
                </c:pt>
                <c:pt idx="5">
                  <c:v>4</c:v>
                </c:pt>
                <c:pt idx="6">
                  <c:v>4</c:v>
                </c:pt>
                <c:pt idx="7">
                  <c:v>2</c:v>
                </c:pt>
                <c:pt idx="8">
                  <c:v>6</c:v>
                </c:pt>
              </c:numCache>
            </c:numRef>
          </c:val>
        </c:ser>
        <c:axId val="60261120"/>
        <c:axId val="60262656"/>
      </c:barChart>
      <c:catAx>
        <c:axId val="60261120"/>
        <c:scaling>
          <c:orientation val="maxMin"/>
        </c:scaling>
        <c:axPos val="l"/>
        <c:tickLblPos val="nextTo"/>
        <c:crossAx val="60262656"/>
        <c:crosses val="autoZero"/>
        <c:auto val="1"/>
        <c:lblAlgn val="ctr"/>
        <c:lblOffset val="100"/>
      </c:catAx>
      <c:valAx>
        <c:axId val="60262656"/>
        <c:scaling>
          <c:orientation val="minMax"/>
        </c:scaling>
        <c:axPos val="t"/>
        <c:majorGridlines/>
        <c:numFmt formatCode="General" sourceLinked="1"/>
        <c:tickLblPos val="nextTo"/>
        <c:crossAx val="60261120"/>
        <c:crosses val="autoZero"/>
        <c:crossBetween val="between"/>
      </c:valAx>
    </c:plotArea>
    <c:plotVisOnly val="1"/>
    <c:dispBlanksAs val="gap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7"/>
  <c:chart>
    <c:title>
      <c:tx>
        <c:rich>
          <a:bodyPr/>
          <a:lstStyle/>
          <a:p>
            <a:pPr>
              <a:defRPr sz="1400"/>
            </a:pPr>
            <a:r>
              <a:rPr lang="ro-RO" sz="1400" noProof="0" dirty="0" smtClean="0"/>
              <a:t>Cu ce alt oraş se aseamănă Oradea în opinia d-voastră? (%) </a:t>
            </a:r>
            <a:endParaRPr lang="ro-RO" sz="1400" noProof="0" dirty="0"/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0"/>
                  <c:y val="-3.7854889589905426E-2"/>
                </c:manualLayout>
              </c:layout>
              <c:dLblPos val="outEnd"/>
              <c:showVal val="1"/>
            </c:dLbl>
            <c:dLbl>
              <c:idx val="2"/>
              <c:layout>
                <c:manualLayout>
                  <c:x val="6.006006006006012E-3"/>
                  <c:y val="-3.3648790746582599E-2"/>
                </c:manualLayout>
              </c:layout>
              <c:dLblPos val="outEnd"/>
              <c:showVal val="1"/>
            </c:dLbl>
            <c:spPr>
              <a:solidFill>
                <a:schemeClr val="bg1"/>
              </a:solidFill>
            </c:spPr>
            <c:dLblPos val="outEnd"/>
            <c:showVal val="1"/>
          </c:dLbls>
          <c:cat>
            <c:strRef>
              <c:f>Sheet62!$A$1:$A$12</c:f>
              <c:strCache>
                <c:ptCount val="12"/>
                <c:pt idx="0">
                  <c:v>Arad</c:v>
                </c:pt>
                <c:pt idx="1">
                  <c:v>Cluj</c:v>
                </c:pt>
                <c:pt idx="2">
                  <c:v>Sibiu</c:v>
                </c:pt>
                <c:pt idx="3">
                  <c:v>Timisoara</c:v>
                </c:pt>
                <c:pt idx="4">
                  <c:v>Debrecen</c:v>
                </c:pt>
                <c:pt idx="5">
                  <c:v>Alba Iulia</c:v>
                </c:pt>
                <c:pt idx="6">
                  <c:v>Brasov</c:v>
                </c:pt>
                <c:pt idx="7">
                  <c:v>Satu Mare</c:v>
                </c:pt>
                <c:pt idx="8">
                  <c:v>Baia Mare</c:v>
                </c:pt>
                <c:pt idx="9">
                  <c:v>Viena</c:v>
                </c:pt>
                <c:pt idx="10">
                  <c:v>Iasi</c:v>
                </c:pt>
                <c:pt idx="11">
                  <c:v>Valcea</c:v>
                </c:pt>
              </c:strCache>
            </c:strRef>
          </c:cat>
          <c:val>
            <c:numRef>
              <c:f>Sheet62!$B$1:$B$12</c:f>
              <c:numCache>
                <c:formatCode>0.00</c:formatCode>
                <c:ptCount val="12"/>
                <c:pt idx="0">
                  <c:v>19.911504424778776</c:v>
                </c:pt>
                <c:pt idx="1">
                  <c:v>18.584070796460185</c:v>
                </c:pt>
                <c:pt idx="2">
                  <c:v>12.389380530973453</c:v>
                </c:pt>
                <c:pt idx="3">
                  <c:v>11.946902654867264</c:v>
                </c:pt>
                <c:pt idx="4">
                  <c:v>8.8495575221238987</c:v>
                </c:pt>
                <c:pt idx="5">
                  <c:v>7.9646017699115044</c:v>
                </c:pt>
                <c:pt idx="6">
                  <c:v>7.0796460176991189</c:v>
                </c:pt>
                <c:pt idx="7">
                  <c:v>2.6548672566371709</c:v>
                </c:pt>
                <c:pt idx="8">
                  <c:v>2.2123893805309742</c:v>
                </c:pt>
                <c:pt idx="9">
                  <c:v>1.7699115044247791</c:v>
                </c:pt>
                <c:pt idx="10">
                  <c:v>1.3274336283185839</c:v>
                </c:pt>
                <c:pt idx="11">
                  <c:v>1.3274336283185839</c:v>
                </c:pt>
              </c:numCache>
            </c:numRef>
          </c:val>
        </c:ser>
        <c:dLbls>
          <c:showVal val="1"/>
        </c:dLbls>
        <c:axId val="63308928"/>
        <c:axId val="63310464"/>
      </c:barChart>
      <c:catAx>
        <c:axId val="63308928"/>
        <c:scaling>
          <c:orientation val="minMax"/>
        </c:scaling>
        <c:axPos val="b"/>
        <c:tickLblPos val="nextTo"/>
        <c:txPr>
          <a:bodyPr/>
          <a:lstStyle/>
          <a:p>
            <a:pPr>
              <a:defRPr sz="1100"/>
            </a:pPr>
            <a:endParaRPr lang="en-US"/>
          </a:p>
        </c:txPr>
        <c:crossAx val="63310464"/>
        <c:crosses val="autoZero"/>
        <c:auto val="1"/>
        <c:lblAlgn val="ctr"/>
        <c:lblOffset val="100"/>
      </c:catAx>
      <c:valAx>
        <c:axId val="63310464"/>
        <c:scaling>
          <c:orientation val="minMax"/>
        </c:scaling>
        <c:axPos val="l"/>
        <c:majorGridlines/>
        <c:numFmt formatCode="0.00" sourceLinked="1"/>
        <c:tickLblPos val="nextTo"/>
        <c:crossAx val="63308928"/>
        <c:crosses val="autoZero"/>
        <c:crossBetween val="between"/>
      </c:valAx>
    </c:plotArea>
    <c:plotVisOnly val="1"/>
    <c:dispBlanksAs val="gap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n-US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27"/>
  <c:chart>
    <c:title>
      <c:tx>
        <c:rich>
          <a:bodyPr/>
          <a:lstStyle/>
          <a:p>
            <a:pPr>
              <a:defRPr lang="ro-RO" sz="1400" noProof="0"/>
            </a:pPr>
            <a:r>
              <a:rPr lang="ro-RO" sz="1400" noProof="0"/>
              <a:t>Care sunt ultimele 4 oraşe pe care le-aţi vizitat în scop turistic, în Romania? </a:t>
            </a:r>
            <a:r>
              <a:rPr lang="ro-RO" sz="1400" noProof="0" smtClean="0"/>
              <a:t>(%)</a:t>
            </a:r>
            <a:endParaRPr lang="ro-RO" sz="1400" noProof="0"/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dLbls>
            <c:spPr>
              <a:solidFill>
                <a:schemeClr val="bg1"/>
              </a:solidFill>
            </c:spPr>
            <c:dLblPos val="outEnd"/>
            <c:showVal val="1"/>
          </c:dLbls>
          <c:cat>
            <c:strRef>
              <c:f>Sheet65!$A$2:$A$18</c:f>
              <c:strCache>
                <c:ptCount val="17"/>
                <c:pt idx="0">
                  <c:v>Cluj</c:v>
                </c:pt>
                <c:pt idx="1">
                  <c:v>Timisoara</c:v>
                </c:pt>
                <c:pt idx="2">
                  <c:v>Brasov</c:v>
                </c:pt>
                <c:pt idx="3">
                  <c:v>Arad</c:v>
                </c:pt>
                <c:pt idx="4">
                  <c:v>Bucuresti</c:v>
                </c:pt>
                <c:pt idx="5">
                  <c:v>Sibiu</c:v>
                </c:pt>
                <c:pt idx="6">
                  <c:v>Constanta</c:v>
                </c:pt>
                <c:pt idx="7">
                  <c:v>Iasi</c:v>
                </c:pt>
                <c:pt idx="8">
                  <c:v>Alba Iulia</c:v>
                </c:pt>
                <c:pt idx="9">
                  <c:v>Deva</c:v>
                </c:pt>
                <c:pt idx="10">
                  <c:v>Sighisoara</c:v>
                </c:pt>
                <c:pt idx="11">
                  <c:v>Satu Mare</c:v>
                </c:pt>
                <c:pt idx="12">
                  <c:v>Hunedoara</c:v>
                </c:pt>
                <c:pt idx="13">
                  <c:v>Targu Mures</c:v>
                </c:pt>
                <c:pt idx="14">
                  <c:v>Zalau</c:v>
                </c:pt>
                <c:pt idx="15">
                  <c:v>Bistrita</c:v>
                </c:pt>
                <c:pt idx="16">
                  <c:v>Turda</c:v>
                </c:pt>
              </c:strCache>
            </c:strRef>
          </c:cat>
          <c:val>
            <c:numRef>
              <c:f>Sheet65!$B$2:$B$18</c:f>
              <c:numCache>
                <c:formatCode>0.00</c:formatCode>
                <c:ptCount val="17"/>
                <c:pt idx="0">
                  <c:v>16.239316239316182</c:v>
                </c:pt>
                <c:pt idx="1">
                  <c:v>12.820512820512819</c:v>
                </c:pt>
                <c:pt idx="2">
                  <c:v>9.1575091575091747</c:v>
                </c:pt>
                <c:pt idx="3">
                  <c:v>7.4481074481074456</c:v>
                </c:pt>
                <c:pt idx="4">
                  <c:v>7.4481074481074456</c:v>
                </c:pt>
                <c:pt idx="5">
                  <c:v>6.7155067155067156</c:v>
                </c:pt>
                <c:pt idx="6">
                  <c:v>5.8608058608058258</c:v>
                </c:pt>
                <c:pt idx="7">
                  <c:v>3.1746031746031727</c:v>
                </c:pt>
                <c:pt idx="8">
                  <c:v>2.686202686202686</c:v>
                </c:pt>
                <c:pt idx="9">
                  <c:v>2.3199023199023197</c:v>
                </c:pt>
                <c:pt idx="10">
                  <c:v>2.197802197802198</c:v>
                </c:pt>
                <c:pt idx="11">
                  <c:v>2.075702075702075</c:v>
                </c:pt>
                <c:pt idx="12">
                  <c:v>1.8315018315018321</c:v>
                </c:pt>
                <c:pt idx="13">
                  <c:v>1.4652014652014638</c:v>
                </c:pt>
                <c:pt idx="14">
                  <c:v>1.2210012210012211</c:v>
                </c:pt>
                <c:pt idx="15">
                  <c:v>1.098901098901099</c:v>
                </c:pt>
                <c:pt idx="16">
                  <c:v>1.098901098901099</c:v>
                </c:pt>
              </c:numCache>
            </c:numRef>
          </c:val>
        </c:ser>
        <c:dLbls>
          <c:showVal val="1"/>
        </c:dLbls>
        <c:axId val="63326848"/>
        <c:axId val="63337600"/>
      </c:barChart>
      <c:catAx>
        <c:axId val="63326848"/>
        <c:scaling>
          <c:orientation val="minMax"/>
        </c:scaling>
        <c:axPos val="b"/>
        <c:tickLblPos val="nextTo"/>
        <c:txPr>
          <a:bodyPr/>
          <a:lstStyle/>
          <a:p>
            <a:pPr>
              <a:defRPr sz="1050"/>
            </a:pPr>
            <a:endParaRPr lang="en-US"/>
          </a:p>
        </c:txPr>
        <c:crossAx val="63337600"/>
        <c:crosses val="autoZero"/>
        <c:auto val="1"/>
        <c:lblAlgn val="ctr"/>
        <c:lblOffset val="100"/>
      </c:catAx>
      <c:valAx>
        <c:axId val="63337600"/>
        <c:scaling>
          <c:orientation val="minMax"/>
        </c:scaling>
        <c:axPos val="l"/>
        <c:majorGridlines/>
        <c:numFmt formatCode="0.00" sourceLinked="1"/>
        <c:tickLblPos val="nextTo"/>
        <c:crossAx val="63326848"/>
        <c:crosses val="autoZero"/>
        <c:crossBetween val="between"/>
      </c:valAx>
    </c:plotArea>
    <c:plotVisOnly val="1"/>
    <c:dispBlanksAs val="gap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n-US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6"/>
  <c:chart>
    <c:title>
      <c:tx>
        <c:rich>
          <a:bodyPr/>
          <a:lstStyle/>
          <a:p>
            <a:pPr>
              <a:defRPr sz="1200"/>
            </a:pPr>
            <a:r>
              <a:rPr lang="en-US" sz="1200"/>
              <a:t>Ce anume i-a</a:t>
            </a:r>
            <a:r>
              <a:rPr lang="ro-RO" sz="1200"/>
              <a:t>ţ</a:t>
            </a:r>
            <a:r>
              <a:rPr lang="en-US" sz="1200"/>
              <a:t>i recomanda unui oaspete s</a:t>
            </a:r>
            <a:r>
              <a:rPr lang="ro-RO" sz="1200"/>
              <a:t>ă</a:t>
            </a:r>
            <a:r>
              <a:rPr lang="en-US" sz="1200"/>
              <a:t> viziteze</a:t>
            </a:r>
            <a:r>
              <a:rPr lang="ro-RO" sz="1200"/>
              <a:t> în</a:t>
            </a:r>
            <a:r>
              <a:rPr lang="en-US" sz="1200"/>
              <a:t> Oradea? </a:t>
            </a: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dLbls>
            <c:spPr>
              <a:solidFill>
                <a:schemeClr val="bg1"/>
              </a:solidFill>
            </c:spPr>
            <c:dLblPos val="outEnd"/>
            <c:showVal val="1"/>
          </c:dLbls>
          <c:cat>
            <c:strRef>
              <c:f>Sheet67!$A$1:$A$8</c:f>
              <c:strCache>
                <c:ptCount val="8"/>
                <c:pt idx="0">
                  <c:v>Cetatea</c:v>
                </c:pt>
                <c:pt idx="1">
                  <c:v>Centrul</c:v>
                </c:pt>
                <c:pt idx="2">
                  <c:v>Baile Felix</c:v>
                </c:pt>
                <c:pt idx="3">
                  <c:v>Muzeul</c:v>
                </c:pt>
                <c:pt idx="4">
                  <c:v>Ciuperca</c:v>
                </c:pt>
                <c:pt idx="5">
                  <c:v>Pasajul Vulturul Negru</c:v>
                </c:pt>
                <c:pt idx="6">
                  <c:v>Totul</c:v>
                </c:pt>
                <c:pt idx="7">
                  <c:v>Nu stiu</c:v>
                </c:pt>
              </c:strCache>
            </c:strRef>
          </c:cat>
          <c:val>
            <c:numRef>
              <c:f>Sheet67!$B$1:$B$8</c:f>
              <c:numCache>
                <c:formatCode>0.00</c:formatCode>
                <c:ptCount val="8"/>
                <c:pt idx="0">
                  <c:v>29.441624365482227</c:v>
                </c:pt>
                <c:pt idx="1">
                  <c:v>11.6751269035533</c:v>
                </c:pt>
                <c:pt idx="2">
                  <c:v>9.1370558375634516</c:v>
                </c:pt>
                <c:pt idx="3">
                  <c:v>7.1065989847715834</c:v>
                </c:pt>
                <c:pt idx="4">
                  <c:v>5.8375634517766501</c:v>
                </c:pt>
                <c:pt idx="5">
                  <c:v>5.0761421319797115</c:v>
                </c:pt>
                <c:pt idx="6">
                  <c:v>4.8223350253806956</c:v>
                </c:pt>
                <c:pt idx="7">
                  <c:v>3.8071065989847752</c:v>
                </c:pt>
              </c:numCache>
            </c:numRef>
          </c:val>
        </c:ser>
        <c:axId val="70724992"/>
        <c:axId val="70747264"/>
      </c:barChart>
      <c:catAx>
        <c:axId val="70724992"/>
        <c:scaling>
          <c:orientation val="minMax"/>
        </c:scaling>
        <c:axPos val="b"/>
        <c:tickLblPos val="nextTo"/>
        <c:crossAx val="70747264"/>
        <c:crosses val="autoZero"/>
        <c:auto val="1"/>
        <c:lblAlgn val="ctr"/>
        <c:lblOffset val="100"/>
      </c:catAx>
      <c:valAx>
        <c:axId val="70747264"/>
        <c:scaling>
          <c:orientation val="minMax"/>
        </c:scaling>
        <c:axPos val="l"/>
        <c:majorGridlines/>
        <c:numFmt formatCode="0.00" sourceLinked="1"/>
        <c:tickLblPos val="nextTo"/>
        <c:crossAx val="70724992"/>
        <c:crosses val="autoZero"/>
        <c:crossBetween val="between"/>
      </c:valAx>
    </c:plotArea>
    <c:plotVisOnly val="1"/>
    <c:dispBlanksAs val="gap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n-US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26"/>
  <c:chart>
    <c:title>
      <c:tx>
        <c:rich>
          <a:bodyPr/>
          <a:lstStyle/>
          <a:p>
            <a:pPr>
              <a:defRPr sz="1200">
                <a:latin typeface="+mj-lt"/>
              </a:defRPr>
            </a:pPr>
            <a:r>
              <a:rPr lang="ro-RO" sz="1200" noProof="0" dirty="0" smtClean="0">
                <a:latin typeface="+mj-lt"/>
              </a:rPr>
              <a:t>Ce i-aţi recomanda unui oaspete să evite în Oradea?</a:t>
            </a:r>
            <a:endParaRPr lang="ro-RO" sz="1200" noProof="0" dirty="0">
              <a:latin typeface="+mj-lt"/>
            </a:endParaRP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dLbls>
            <c:spPr>
              <a:solidFill>
                <a:schemeClr val="bg1"/>
              </a:solidFill>
            </c:spPr>
            <c:dLblPos val="outEnd"/>
            <c:showVal val="1"/>
          </c:dLbls>
          <c:cat>
            <c:strRef>
              <c:f>Sheet69!$A$1:$A$9</c:f>
              <c:strCache>
                <c:ptCount val="9"/>
                <c:pt idx="0">
                  <c:v>Nu stiu</c:v>
                </c:pt>
                <c:pt idx="1">
                  <c:v>Nu e cazul</c:v>
                </c:pt>
                <c:pt idx="2">
                  <c:v>Aglomeratia</c:v>
                </c:pt>
                <c:pt idx="3">
                  <c:v>Cartierul Velenta</c:v>
                </c:pt>
                <c:pt idx="4">
                  <c:v>Centrul</c:v>
                </c:pt>
                <c:pt idx="5">
                  <c:v>Santierul</c:v>
                </c:pt>
                <c:pt idx="6">
                  <c:v>Drumurile cu gropi</c:v>
                </c:pt>
                <c:pt idx="7">
                  <c:v>Mijloacele de transport in comun</c:v>
                </c:pt>
                <c:pt idx="8">
                  <c:v>Traficul</c:v>
                </c:pt>
              </c:strCache>
            </c:strRef>
          </c:cat>
          <c:val>
            <c:numRef>
              <c:f>Sheet69!$B$1:$B$9</c:f>
              <c:numCache>
                <c:formatCode>0.00</c:formatCode>
                <c:ptCount val="9"/>
                <c:pt idx="0">
                  <c:v>21.025641025641026</c:v>
                </c:pt>
                <c:pt idx="1">
                  <c:v>16.410256410256508</c:v>
                </c:pt>
                <c:pt idx="2">
                  <c:v>7.6923076923076916</c:v>
                </c:pt>
                <c:pt idx="3">
                  <c:v>7.6923076923076916</c:v>
                </c:pt>
                <c:pt idx="4">
                  <c:v>7.4358974358974423</c:v>
                </c:pt>
                <c:pt idx="5">
                  <c:v>4.6153846153846159</c:v>
                </c:pt>
                <c:pt idx="6">
                  <c:v>3.333333333333333</c:v>
                </c:pt>
                <c:pt idx="7">
                  <c:v>3.0769230769230771</c:v>
                </c:pt>
                <c:pt idx="8">
                  <c:v>2.8205128205128207</c:v>
                </c:pt>
              </c:numCache>
            </c:numRef>
          </c:val>
        </c:ser>
        <c:dLbls>
          <c:showVal val="1"/>
        </c:dLbls>
        <c:axId val="70775552"/>
        <c:axId val="70777088"/>
      </c:barChart>
      <c:catAx>
        <c:axId val="70775552"/>
        <c:scaling>
          <c:orientation val="minMax"/>
        </c:scaling>
        <c:axPos val="b"/>
        <c:tickLblPos val="nextTo"/>
        <c:txPr>
          <a:bodyPr/>
          <a:lstStyle/>
          <a:p>
            <a:pPr>
              <a:defRPr sz="1000"/>
            </a:pPr>
            <a:endParaRPr lang="en-US"/>
          </a:p>
        </c:txPr>
        <c:crossAx val="70777088"/>
        <c:crosses val="autoZero"/>
        <c:auto val="1"/>
        <c:lblAlgn val="ctr"/>
        <c:lblOffset val="100"/>
      </c:catAx>
      <c:valAx>
        <c:axId val="70777088"/>
        <c:scaling>
          <c:orientation val="minMax"/>
        </c:scaling>
        <c:axPos val="l"/>
        <c:majorGridlines/>
        <c:numFmt formatCode="0.00" sourceLinked="1"/>
        <c:tickLblPos val="nextTo"/>
        <c:crossAx val="70775552"/>
        <c:crosses val="autoZero"/>
        <c:crossBetween val="between"/>
      </c:valAx>
    </c:plotArea>
    <c:plotVisOnly val="1"/>
    <c:dispBlanksAs val="gap"/>
  </c:chart>
  <c:spPr>
    <a:solidFill>
      <a:schemeClr val="lt1"/>
    </a:solidFill>
    <a:ln w="25400" cap="flat" cmpd="sng" algn="ctr">
      <a:solidFill>
        <a:srgbClr val="C00000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n-US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18"/>
  <c:chart>
    <c:plotArea>
      <c:layout/>
      <c:barChart>
        <c:barDir val="bar"/>
        <c:grouping val="stacked"/>
        <c:ser>
          <c:idx val="0"/>
          <c:order val="0"/>
          <c:cat>
            <c:strRef>
              <c:f>Sheet1!$M$4:$M$8</c:f>
              <c:strCache>
                <c:ptCount val="5"/>
                <c:pt idx="0">
                  <c:v>Infrastructura de transport si serviciile</c:v>
                </c:pt>
                <c:pt idx="1">
                  <c:v>Aspecte legate de serviciile turistice</c:v>
                </c:pt>
                <c:pt idx="2">
                  <c:v>Aspecte ale mediului</c:v>
                </c:pt>
                <c:pt idx="3">
                  <c:v>Oamenii</c:v>
                </c:pt>
                <c:pt idx="4">
                  <c:v>Altele</c:v>
                </c:pt>
              </c:strCache>
            </c:strRef>
          </c:cat>
          <c:val>
            <c:numRef>
              <c:f>Sheet1!$N$4:$N$8</c:f>
              <c:numCache>
                <c:formatCode>General</c:formatCode>
                <c:ptCount val="5"/>
                <c:pt idx="0">
                  <c:v>40</c:v>
                </c:pt>
                <c:pt idx="1">
                  <c:v>37</c:v>
                </c:pt>
                <c:pt idx="2">
                  <c:v>10</c:v>
                </c:pt>
                <c:pt idx="3">
                  <c:v>5</c:v>
                </c:pt>
                <c:pt idx="4">
                  <c:v>3</c:v>
                </c:pt>
              </c:numCache>
            </c:numRef>
          </c:val>
        </c:ser>
        <c:overlap val="100"/>
        <c:axId val="71085056"/>
        <c:axId val="71152384"/>
      </c:barChart>
      <c:catAx>
        <c:axId val="71085056"/>
        <c:scaling>
          <c:orientation val="maxMin"/>
        </c:scaling>
        <c:axPos val="l"/>
        <c:tickLblPos val="nextTo"/>
        <c:crossAx val="71152384"/>
        <c:crosses val="autoZero"/>
        <c:auto val="1"/>
        <c:lblAlgn val="ctr"/>
        <c:lblOffset val="100"/>
      </c:catAx>
      <c:valAx>
        <c:axId val="71152384"/>
        <c:scaling>
          <c:orientation val="minMax"/>
        </c:scaling>
        <c:axPos val="t"/>
        <c:majorGridlines/>
        <c:numFmt formatCode="General" sourceLinked="1"/>
        <c:tickLblPos val="nextTo"/>
        <c:crossAx val="71085056"/>
        <c:crosses val="autoZero"/>
        <c:crossBetween val="between"/>
      </c:valAx>
    </c:plotArea>
    <c:plotVisOnly val="1"/>
    <c:dispBlanksAs val="gap"/>
  </c:chart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 lang="ro-RO" sz="1400" noProof="0"/>
            </a:pPr>
            <a:r>
              <a:rPr lang="ro-RO" sz="1400" noProof="0"/>
              <a:t>In opinia d-voastră, care dintre următoarele locaţii sunt cele mai reprezentative pentru Oradea? </a:t>
            </a:r>
            <a:r>
              <a:rPr lang="ro-RO" sz="1400" b="0" noProof="0"/>
              <a:t>(valori cumulate) </a:t>
            </a:r>
            <a:r>
              <a:rPr lang="ro-RO" sz="1400" noProof="0"/>
              <a:t>%</a:t>
            </a: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dLbls>
            <c:spPr>
              <a:solidFill>
                <a:schemeClr val="bg1"/>
              </a:solidFill>
            </c:spPr>
            <c:showVal val="1"/>
          </c:dLbls>
          <c:cat>
            <c:strRef>
              <c:f>Sheet76!$E$25:$E$34</c:f>
              <c:strCache>
                <c:ptCount val="10"/>
                <c:pt idx="0">
                  <c:v>Cetatea Oradea</c:v>
                </c:pt>
                <c:pt idx="1">
                  <c:v>Pasajul Vulturul Negru</c:v>
                </c:pt>
                <c:pt idx="2">
                  <c:v>Dealul Ciuperca</c:v>
                </c:pt>
                <c:pt idx="3">
                  <c:v>Palatul Baroc</c:v>
                </c:pt>
                <c:pt idx="4">
                  <c:v>Strada Republicii</c:v>
                </c:pt>
                <c:pt idx="5">
                  <c:v>Cladirea Primariei si turnul Primariei</c:v>
                </c:pt>
                <c:pt idx="6">
                  <c:v>Teatrul Oradea</c:v>
                </c:pt>
                <c:pt idx="7">
                  <c:v>Biserica cu Luna</c:v>
                </c:pt>
                <c:pt idx="8">
                  <c:v>Centrul de shopping Lotus</c:v>
                </c:pt>
                <c:pt idx="9">
                  <c:v>Gradina Zoologica</c:v>
                </c:pt>
              </c:strCache>
            </c:strRef>
          </c:cat>
          <c:val>
            <c:numRef>
              <c:f>Sheet76!$G$25:$G$34</c:f>
              <c:numCache>
                <c:formatCode>0.00</c:formatCode>
                <c:ptCount val="10"/>
                <c:pt idx="0">
                  <c:v>25.126262626262626</c:v>
                </c:pt>
                <c:pt idx="1">
                  <c:v>22.72727272727273</c:v>
                </c:pt>
                <c:pt idx="2">
                  <c:v>10.479797979797981</c:v>
                </c:pt>
                <c:pt idx="3">
                  <c:v>9.2171717171717127</c:v>
                </c:pt>
                <c:pt idx="4">
                  <c:v>7.9545454545454533</c:v>
                </c:pt>
                <c:pt idx="5">
                  <c:v>6.9444444444444455</c:v>
                </c:pt>
                <c:pt idx="6">
                  <c:v>6.0606060606060606</c:v>
                </c:pt>
                <c:pt idx="7">
                  <c:v>5.5555555555555536</c:v>
                </c:pt>
                <c:pt idx="8">
                  <c:v>4.4191919191919196</c:v>
                </c:pt>
                <c:pt idx="9">
                  <c:v>1.5151515151515151</c:v>
                </c:pt>
              </c:numCache>
            </c:numRef>
          </c:val>
        </c:ser>
        <c:dLbls>
          <c:showVal val="1"/>
        </c:dLbls>
        <c:axId val="71672192"/>
        <c:axId val="71673728"/>
      </c:barChart>
      <c:catAx>
        <c:axId val="71672192"/>
        <c:scaling>
          <c:orientation val="minMax"/>
        </c:scaling>
        <c:axPos val="b"/>
        <c:tickLblPos val="nextTo"/>
        <c:crossAx val="71673728"/>
        <c:crosses val="autoZero"/>
        <c:auto val="1"/>
        <c:lblAlgn val="ctr"/>
        <c:lblOffset val="100"/>
      </c:catAx>
      <c:valAx>
        <c:axId val="71673728"/>
        <c:scaling>
          <c:orientation val="minMax"/>
        </c:scaling>
        <c:axPos val="l"/>
        <c:majorGridlines/>
        <c:numFmt formatCode="0.00" sourceLinked="1"/>
        <c:tickLblPos val="nextTo"/>
        <c:crossAx val="71672192"/>
        <c:crosses val="autoZero"/>
        <c:crossBetween val="between"/>
      </c:valAx>
    </c:plotArea>
    <c:plotVisOnly val="1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n-US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/>
            </a:pPr>
            <a:r>
              <a:rPr lang="ro-RO" sz="1200" noProof="0" dirty="0" smtClean="0"/>
              <a:t>Numiţi 3 evenimente/(de ex. festivaluri) din România la care aţi participat sau veţi participa anul acesta? (%)</a:t>
            </a:r>
            <a:endParaRPr lang="ro-RO" sz="1200" noProof="0" dirty="0"/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dLbls>
            <c:spPr>
              <a:solidFill>
                <a:schemeClr val="bg1"/>
              </a:solidFill>
            </c:spPr>
            <c:dLblPos val="outEnd"/>
            <c:showVal val="1"/>
          </c:dLbls>
          <c:cat>
            <c:strRef>
              <c:f>Sheet79!$B$2:$B$10</c:f>
              <c:strCache>
                <c:ptCount val="9"/>
                <c:pt idx="0">
                  <c:v>Toamna Oradeana</c:v>
                </c:pt>
                <c:pt idx="1">
                  <c:v>Festivalul Vinului</c:v>
                </c:pt>
                <c:pt idx="2">
                  <c:v>Festivalul Berii</c:v>
                </c:pt>
                <c:pt idx="3">
                  <c:v>Targuri</c:v>
                </c:pt>
                <c:pt idx="4">
                  <c:v>Festivalul Palincii</c:v>
                </c:pt>
                <c:pt idx="5">
                  <c:v>Festivalul usturoiului</c:v>
                </c:pt>
                <c:pt idx="6">
                  <c:v>Teatru</c:v>
                </c:pt>
                <c:pt idx="7">
                  <c:v>Spectacole de muzica</c:v>
                </c:pt>
                <c:pt idx="8">
                  <c:v>Artificii</c:v>
                </c:pt>
              </c:strCache>
            </c:strRef>
          </c:cat>
          <c:val>
            <c:numRef>
              <c:f>Sheet79!$D$2:$D$10</c:f>
              <c:numCache>
                <c:formatCode>0.00</c:formatCode>
                <c:ptCount val="9"/>
                <c:pt idx="0">
                  <c:v>50.961538461538446</c:v>
                </c:pt>
                <c:pt idx="1">
                  <c:v>14.42307692307692</c:v>
                </c:pt>
                <c:pt idx="2">
                  <c:v>8.4935897435897747</c:v>
                </c:pt>
                <c:pt idx="3">
                  <c:v>5.2884615384615383</c:v>
                </c:pt>
                <c:pt idx="4">
                  <c:v>4.4871794871794872</c:v>
                </c:pt>
                <c:pt idx="5">
                  <c:v>4.0064102564102315</c:v>
                </c:pt>
                <c:pt idx="6">
                  <c:v>3.0448717948717952</c:v>
                </c:pt>
                <c:pt idx="7">
                  <c:v>1.2820512820512819</c:v>
                </c:pt>
                <c:pt idx="8">
                  <c:v>1.1217948717948718</c:v>
                </c:pt>
              </c:numCache>
            </c:numRef>
          </c:val>
        </c:ser>
        <c:dLbls>
          <c:showVal val="1"/>
        </c:dLbls>
        <c:axId val="71772032"/>
        <c:axId val="71773568"/>
      </c:barChart>
      <c:catAx>
        <c:axId val="71772032"/>
        <c:scaling>
          <c:orientation val="minMax"/>
        </c:scaling>
        <c:axPos val="b"/>
        <c:tickLblPos val="nextTo"/>
        <c:txPr>
          <a:bodyPr/>
          <a:lstStyle/>
          <a:p>
            <a:pPr>
              <a:defRPr sz="800"/>
            </a:pPr>
            <a:endParaRPr lang="en-US"/>
          </a:p>
        </c:txPr>
        <c:crossAx val="71773568"/>
        <c:crosses val="autoZero"/>
        <c:auto val="1"/>
        <c:lblAlgn val="ctr"/>
        <c:lblOffset val="100"/>
      </c:catAx>
      <c:valAx>
        <c:axId val="71773568"/>
        <c:scaling>
          <c:orientation val="minMax"/>
        </c:scaling>
        <c:axPos val="l"/>
        <c:majorGridlines/>
        <c:numFmt formatCode="0.00" sourceLinked="1"/>
        <c:tickLblPos val="nextTo"/>
        <c:crossAx val="71772032"/>
        <c:crosses val="autoZero"/>
        <c:crossBetween val="between"/>
      </c:valAx>
    </c:plotArea>
    <c:plotVisOnly val="1"/>
    <c:dispBlanksAs val="gap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n-US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/>
            </a:pPr>
            <a:r>
              <a:rPr lang="ro-RO" sz="1400" noProof="0" dirty="0" smtClean="0"/>
              <a:t>Ce tipuri de evenimente</a:t>
            </a:r>
            <a:r>
              <a:rPr lang="ro-RO" sz="1200" noProof="0" dirty="0" smtClean="0"/>
              <a:t>/(de ex. festivaluri</a:t>
            </a:r>
            <a:r>
              <a:rPr lang="ro-RO" sz="1400" noProof="0" dirty="0" smtClean="0"/>
              <a:t>) vă plac? </a:t>
            </a:r>
            <a:r>
              <a:rPr lang="ro-RO" sz="1200" b="1" i="0" u="none" strike="noStrike" baseline="0" dirty="0" smtClean="0"/>
              <a:t>(%)</a:t>
            </a:r>
            <a:endParaRPr lang="ro-RO" sz="1400" noProof="0" dirty="0"/>
          </a:p>
        </c:rich>
      </c:tx>
      <c:layout>
        <c:manualLayout>
          <c:xMode val="edge"/>
          <c:yMode val="edge"/>
          <c:x val="0.13241563554555705"/>
          <c:y val="2.3809523809523805E-2"/>
        </c:manualLayout>
      </c:layout>
    </c:title>
    <c:plotArea>
      <c:layout/>
      <c:barChart>
        <c:barDir val="col"/>
        <c:grouping val="clustered"/>
        <c:ser>
          <c:idx val="0"/>
          <c:order val="0"/>
          <c:dLbls>
            <c:spPr>
              <a:solidFill>
                <a:schemeClr val="bg1"/>
              </a:solidFill>
            </c:spPr>
            <c:dLblPos val="outEnd"/>
            <c:showVal val="1"/>
          </c:dLbls>
          <c:cat>
            <c:strRef>
              <c:f>Sheet80!$M$2:$M$12</c:f>
              <c:strCache>
                <c:ptCount val="11"/>
                <c:pt idx="0">
                  <c:v>Muzicale</c:v>
                </c:pt>
                <c:pt idx="1">
                  <c:v>Culturale</c:v>
                </c:pt>
                <c:pt idx="2">
                  <c:v>Toamna Oradeana</c:v>
                </c:pt>
                <c:pt idx="3">
                  <c:v>Toate</c:v>
                </c:pt>
                <c:pt idx="4">
                  <c:v>Sportive</c:v>
                </c:pt>
                <c:pt idx="5">
                  <c:v>Festivaluri</c:v>
                </c:pt>
                <c:pt idx="6">
                  <c:v>Teatru</c:v>
                </c:pt>
                <c:pt idx="7">
                  <c:v>Comice</c:v>
                </c:pt>
                <c:pt idx="8">
                  <c:v>In aer liber</c:v>
                </c:pt>
                <c:pt idx="9">
                  <c:v>Festivalul Vinului</c:v>
                </c:pt>
                <c:pt idx="10">
                  <c:v>Targuri</c:v>
                </c:pt>
              </c:strCache>
            </c:strRef>
          </c:cat>
          <c:val>
            <c:numRef>
              <c:f>Sheet80!$O$2:$O$12</c:f>
              <c:numCache>
                <c:formatCode>0.00</c:formatCode>
                <c:ptCount val="11"/>
                <c:pt idx="0">
                  <c:v>31.428571428571427</c:v>
                </c:pt>
                <c:pt idx="1">
                  <c:v>12</c:v>
                </c:pt>
                <c:pt idx="2">
                  <c:v>6.2857142857142874</c:v>
                </c:pt>
                <c:pt idx="3">
                  <c:v>6.2857142857142874</c:v>
                </c:pt>
                <c:pt idx="4">
                  <c:v>5.4285714285714288</c:v>
                </c:pt>
                <c:pt idx="5">
                  <c:v>4.2857142857142874</c:v>
                </c:pt>
                <c:pt idx="6">
                  <c:v>3.714285714285714</c:v>
                </c:pt>
                <c:pt idx="7">
                  <c:v>2</c:v>
                </c:pt>
                <c:pt idx="8">
                  <c:v>1.7142857142857184</c:v>
                </c:pt>
                <c:pt idx="9">
                  <c:v>1.4285714285714299</c:v>
                </c:pt>
                <c:pt idx="10">
                  <c:v>1.4285714285714299</c:v>
                </c:pt>
              </c:numCache>
            </c:numRef>
          </c:val>
        </c:ser>
        <c:dLbls>
          <c:showVal val="1"/>
        </c:dLbls>
        <c:axId val="71818240"/>
        <c:axId val="71697152"/>
      </c:barChart>
      <c:catAx>
        <c:axId val="71818240"/>
        <c:scaling>
          <c:orientation val="minMax"/>
        </c:scaling>
        <c:axPos val="b"/>
        <c:tickLblPos val="nextTo"/>
        <c:txPr>
          <a:bodyPr/>
          <a:lstStyle/>
          <a:p>
            <a:pPr>
              <a:defRPr sz="800"/>
            </a:pPr>
            <a:endParaRPr lang="en-US"/>
          </a:p>
        </c:txPr>
        <c:crossAx val="71697152"/>
        <c:crosses val="autoZero"/>
        <c:auto val="1"/>
        <c:lblAlgn val="ctr"/>
        <c:lblOffset val="100"/>
      </c:catAx>
      <c:valAx>
        <c:axId val="71697152"/>
        <c:scaling>
          <c:orientation val="minMax"/>
        </c:scaling>
        <c:axPos val="l"/>
        <c:majorGridlines/>
        <c:numFmt formatCode="0.00" sourceLinked="1"/>
        <c:tickLblPos val="nextTo"/>
        <c:crossAx val="71818240"/>
        <c:crosses val="autoZero"/>
        <c:crossBetween val="between"/>
      </c:valAx>
    </c:plotArea>
    <c:plotVisOnly val="1"/>
    <c:dispBlanksAs val="gap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n-US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27"/>
  <c:chart>
    <c:title>
      <c:tx>
        <c:rich>
          <a:bodyPr/>
          <a:lstStyle/>
          <a:p>
            <a:pPr>
              <a:defRPr sz="1400"/>
            </a:pPr>
            <a:r>
              <a:rPr lang="en-US" sz="1400"/>
              <a:t>Numi</a:t>
            </a:r>
            <a:r>
              <a:rPr lang="ro-RO" sz="1400"/>
              <a:t>ţ</a:t>
            </a:r>
            <a:r>
              <a:rPr lang="en-US" sz="1400"/>
              <a:t>i 3 tipuri de evenimente (de exemplu festivaluri) care ar trebui organizate </a:t>
            </a:r>
            <a:r>
              <a:rPr lang="ro-RO" sz="1400"/>
              <a:t>î</a:t>
            </a:r>
            <a:r>
              <a:rPr lang="en-US" sz="1400"/>
              <a:t>n Oradea pentru a cre</a:t>
            </a:r>
            <a:r>
              <a:rPr lang="ro-RO" sz="1400"/>
              <a:t>ş</a:t>
            </a:r>
            <a:r>
              <a:rPr lang="en-US" sz="1400"/>
              <a:t>te num</a:t>
            </a:r>
            <a:r>
              <a:rPr lang="ro-RO" sz="1400"/>
              <a:t>ă</a:t>
            </a:r>
            <a:r>
              <a:rPr lang="en-US" sz="1400"/>
              <a:t>rul de turi</a:t>
            </a:r>
            <a:r>
              <a:rPr lang="ro-RO" sz="1400"/>
              <a:t>ş</a:t>
            </a:r>
            <a:r>
              <a:rPr lang="en-US" sz="1400"/>
              <a:t>ti care ne viziteaz</a:t>
            </a:r>
            <a:r>
              <a:rPr lang="ro-RO" sz="1400"/>
              <a:t>ă</a:t>
            </a:r>
            <a:r>
              <a:rPr lang="en-US" sz="1400"/>
              <a:t> ora</a:t>
            </a:r>
            <a:r>
              <a:rPr lang="ro-RO" sz="1400"/>
              <a:t>ş</a:t>
            </a:r>
            <a:r>
              <a:rPr lang="en-US" sz="1400"/>
              <a:t>ul </a:t>
            </a: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dLbls>
            <c:spPr>
              <a:solidFill>
                <a:schemeClr val="bg1"/>
              </a:solidFill>
            </c:spPr>
            <c:dLblPos val="outEnd"/>
            <c:showVal val="1"/>
          </c:dLbls>
          <c:cat>
            <c:strRef>
              <c:f>Sheet82!$B$2:$B$11</c:f>
              <c:strCache>
                <c:ptCount val="10"/>
                <c:pt idx="0">
                  <c:v>Muzicale</c:v>
                </c:pt>
                <c:pt idx="1">
                  <c:v>Culturale</c:v>
                </c:pt>
                <c:pt idx="2">
                  <c:v>Sportive</c:v>
                </c:pt>
                <c:pt idx="3">
                  <c:v>Concerte</c:v>
                </c:pt>
                <c:pt idx="4">
                  <c:v>Festival de film</c:v>
                </c:pt>
                <c:pt idx="5">
                  <c:v>Festival de teatru</c:v>
                </c:pt>
                <c:pt idx="6">
                  <c:v>Concerte</c:v>
                </c:pt>
                <c:pt idx="7">
                  <c:v>Untold</c:v>
                </c:pt>
                <c:pt idx="8">
                  <c:v>Festivalul Berii</c:v>
                </c:pt>
                <c:pt idx="9">
                  <c:v>Toamna Oradeana</c:v>
                </c:pt>
              </c:strCache>
            </c:strRef>
          </c:cat>
          <c:val>
            <c:numRef>
              <c:f>Sheet82!$D$2:$D$11</c:f>
              <c:numCache>
                <c:formatCode>0.00</c:formatCode>
                <c:ptCount val="10"/>
                <c:pt idx="0">
                  <c:v>23.809523809523778</c:v>
                </c:pt>
                <c:pt idx="1">
                  <c:v>17.619047619047631</c:v>
                </c:pt>
                <c:pt idx="2">
                  <c:v>15.238095238095243</c:v>
                </c:pt>
                <c:pt idx="3">
                  <c:v>9.0476190476190474</c:v>
                </c:pt>
                <c:pt idx="4">
                  <c:v>7.1428571428571406</c:v>
                </c:pt>
                <c:pt idx="5">
                  <c:v>6.1904761904761907</c:v>
                </c:pt>
                <c:pt idx="6">
                  <c:v>4.7619047619047619</c:v>
                </c:pt>
                <c:pt idx="7">
                  <c:v>4.2857142857142874</c:v>
                </c:pt>
                <c:pt idx="8">
                  <c:v>1.428571428571429</c:v>
                </c:pt>
                <c:pt idx="9">
                  <c:v>1.428571428571429</c:v>
                </c:pt>
              </c:numCache>
            </c:numRef>
          </c:val>
        </c:ser>
        <c:dLbls>
          <c:showVal val="1"/>
        </c:dLbls>
        <c:axId val="71750400"/>
        <c:axId val="71751936"/>
      </c:barChart>
      <c:catAx>
        <c:axId val="71750400"/>
        <c:scaling>
          <c:orientation val="minMax"/>
        </c:scaling>
        <c:axPos val="b"/>
        <c:tickLblPos val="nextTo"/>
        <c:txPr>
          <a:bodyPr/>
          <a:lstStyle/>
          <a:p>
            <a:pPr>
              <a:defRPr sz="900"/>
            </a:pPr>
            <a:endParaRPr lang="en-US"/>
          </a:p>
        </c:txPr>
        <c:crossAx val="71751936"/>
        <c:crosses val="autoZero"/>
        <c:auto val="1"/>
        <c:lblAlgn val="ctr"/>
        <c:lblOffset val="100"/>
      </c:catAx>
      <c:valAx>
        <c:axId val="71751936"/>
        <c:scaling>
          <c:orientation val="minMax"/>
        </c:scaling>
        <c:axPos val="l"/>
        <c:majorGridlines/>
        <c:numFmt formatCode="0.00" sourceLinked="1"/>
        <c:tickLblPos val="nextTo"/>
        <c:crossAx val="71750400"/>
        <c:crosses val="autoZero"/>
        <c:crossBetween val="between"/>
      </c:valAx>
    </c:plotArea>
    <c:plotVisOnly val="1"/>
    <c:dispBlanksAs val="gap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n-US"/>
    </a:p>
  </c:tx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18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600">
                <a:latin typeface="+mj-lt"/>
              </a:defRPr>
            </a:pPr>
            <a:r>
              <a:rPr lang="ro-RO" sz="1600">
                <a:latin typeface="+mj-lt"/>
              </a:rPr>
              <a:t>Structura pe gen a eșantionului</a:t>
            </a:r>
            <a:endParaRPr lang="en-US" sz="1600">
              <a:latin typeface="+mj-lt"/>
            </a:endParaRPr>
          </a:p>
        </c:rich>
      </c:tx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dLbls>
            <c:dLbl>
              <c:idx val="0"/>
              <c:layout>
                <c:manualLayout>
                  <c:x val="-0.18622911198600206"/>
                  <c:y val="-0.120541338582677"/>
                </c:manualLayout>
              </c:layout>
              <c:tx>
                <c:rich>
                  <a:bodyPr/>
                  <a:lstStyle/>
                  <a:p>
                    <a:r>
                      <a:rPr lang="en-US" sz="900">
                        <a:latin typeface="+mj-lt"/>
                      </a:rPr>
                      <a:t>f</a:t>
                    </a:r>
                    <a:r>
                      <a:rPr lang="en-US"/>
                      <a:t>eminin,</a:t>
                    </a:r>
                    <a:endParaRPr lang="ro-RO"/>
                  </a:p>
                  <a:p>
                    <a:r>
                      <a:rPr lang="en-US"/>
                      <a:t> 50.63</a:t>
                    </a:r>
                  </a:p>
                </c:rich>
              </c:tx>
              <c:showVal val="1"/>
              <c:showCatName val="1"/>
            </c:dLbl>
            <c:dLbl>
              <c:idx val="1"/>
              <c:layout>
                <c:manualLayout>
                  <c:x val="0.21082633420822405"/>
                  <c:y val="3.7904636920385011E-3"/>
                </c:manualLayout>
              </c:layout>
              <c:showVal val="1"/>
              <c:showCatName val="1"/>
            </c:dLbl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>
                    <a:latin typeface="+mj-lt"/>
                  </a:defRPr>
                </a:pPr>
                <a:endParaRPr lang="en-US"/>
              </a:p>
            </c:txPr>
            <c:showVal val="1"/>
            <c:showCatName val="1"/>
            <c:showLeaderLines val="1"/>
          </c:dLbls>
          <c:cat>
            <c:strRef>
              <c:f>Sheet83!$I$3:$I$4</c:f>
              <c:strCache>
                <c:ptCount val="2"/>
                <c:pt idx="0">
                  <c:v>feminin</c:v>
                </c:pt>
                <c:pt idx="1">
                  <c:v>masculin</c:v>
                </c:pt>
              </c:strCache>
            </c:strRef>
          </c:cat>
          <c:val>
            <c:numRef>
              <c:f>Sheet83!$K$3:$K$4</c:f>
              <c:numCache>
                <c:formatCode>0.00</c:formatCode>
                <c:ptCount val="2"/>
                <c:pt idx="0">
                  <c:v>50.626566416040099</c:v>
                </c:pt>
                <c:pt idx="1">
                  <c:v>49.373433583959901</c:v>
                </c:pt>
              </c:numCache>
            </c:numRef>
          </c:val>
        </c:ser>
        <c:dLbls>
          <c:showVal val="1"/>
          <c:showCatName val="1"/>
        </c:dLbls>
      </c:pie3DChart>
    </c:plotArea>
    <c:plotVisOnly val="1"/>
    <c:dispBlanksAs val="zero"/>
  </c:chart>
  <c:spPr>
    <a:solidFill>
      <a:sysClr val="window" lastClr="FFFFFF"/>
    </a:solidFill>
    <a:ln w="25400" cap="flat" cmpd="sng" algn="ctr">
      <a:solidFill>
        <a:srgbClr val="0F6FC6"/>
      </a:solidFill>
      <a:prstDash val="solid"/>
    </a:ln>
    <a:effectLst/>
  </c:spPr>
  <c:txPr>
    <a:bodyPr/>
    <a:lstStyle/>
    <a:p>
      <a:pPr>
        <a:defRPr>
          <a:solidFill>
            <a:sysClr val="windowText" lastClr="000000"/>
          </a:solidFill>
          <a:latin typeface="+mn-lt"/>
          <a:ea typeface="+mn-ea"/>
          <a:cs typeface="+mn-cs"/>
        </a:defRPr>
      </a:pPr>
      <a:endParaRPr lang="en-US"/>
    </a:p>
  </c:txPr>
  <c:externalData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6"/>
  <c:chart>
    <c:title>
      <c:tx>
        <c:rich>
          <a:bodyPr/>
          <a:lstStyle/>
          <a:p>
            <a:pPr>
              <a:defRPr sz="1600">
                <a:latin typeface="+mj-lt"/>
              </a:defRPr>
            </a:pPr>
            <a:r>
              <a:rPr lang="ro-RO" sz="1600" noProof="0" dirty="0" smtClean="0">
                <a:latin typeface="+mj-lt"/>
              </a:rPr>
              <a:t>Structura pe categorii de vârstă a eşantionului</a:t>
            </a:r>
            <a:endParaRPr lang="ro-RO" sz="1600" noProof="0" dirty="0">
              <a:latin typeface="+mj-lt"/>
            </a:endParaRP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dLbls>
            <c:spPr>
              <a:solidFill>
                <a:schemeClr val="bg1"/>
              </a:solidFill>
            </c:spPr>
            <c:showVal val="1"/>
          </c:dLbls>
          <c:cat>
            <c:strRef>
              <c:f>Sheet84!$A$2:$A$7</c:f>
              <c:strCache>
                <c:ptCount val="6"/>
                <c:pt idx="0">
                  <c:v>peste 65 ani</c:v>
                </c:pt>
                <c:pt idx="1">
                  <c:v>16 - 24 ani</c:v>
                </c:pt>
                <c:pt idx="2">
                  <c:v>25-34 ani</c:v>
                </c:pt>
                <c:pt idx="3">
                  <c:v>35-44 ani</c:v>
                </c:pt>
                <c:pt idx="4">
                  <c:v>55-64 ani</c:v>
                </c:pt>
                <c:pt idx="5">
                  <c:v>45-54 ani</c:v>
                </c:pt>
              </c:strCache>
            </c:strRef>
          </c:cat>
          <c:val>
            <c:numRef>
              <c:f>Sheet84!$B$2:$B$7</c:f>
              <c:numCache>
                <c:formatCode>0.00</c:formatCode>
                <c:ptCount val="6"/>
                <c:pt idx="0">
                  <c:v>20.789473684210527</c:v>
                </c:pt>
                <c:pt idx="1">
                  <c:v>20.263157894736803</c:v>
                </c:pt>
                <c:pt idx="2">
                  <c:v>18.157894736842163</c:v>
                </c:pt>
                <c:pt idx="3">
                  <c:v>18.157894736842163</c:v>
                </c:pt>
                <c:pt idx="4">
                  <c:v>13.157894736842103</c:v>
                </c:pt>
                <c:pt idx="5">
                  <c:v>9.4736842105263577</c:v>
                </c:pt>
              </c:numCache>
            </c:numRef>
          </c:val>
        </c:ser>
        <c:dLbls>
          <c:showVal val="1"/>
        </c:dLbls>
        <c:axId val="71876992"/>
        <c:axId val="71878528"/>
      </c:barChart>
      <c:catAx>
        <c:axId val="71876992"/>
        <c:scaling>
          <c:orientation val="minMax"/>
        </c:scaling>
        <c:axPos val="b"/>
        <c:tickLblPos val="nextTo"/>
        <c:crossAx val="71878528"/>
        <c:crosses val="autoZero"/>
        <c:auto val="1"/>
        <c:lblAlgn val="ctr"/>
        <c:lblOffset val="100"/>
      </c:catAx>
      <c:valAx>
        <c:axId val="71878528"/>
        <c:scaling>
          <c:orientation val="minMax"/>
        </c:scaling>
        <c:axPos val="l"/>
        <c:majorGridlines/>
        <c:numFmt formatCode="0.00" sourceLinked="1"/>
        <c:tickLblPos val="nextTo"/>
        <c:crossAx val="71876992"/>
        <c:crosses val="autoZero"/>
        <c:crossBetween val="between"/>
      </c:valAx>
    </c:plotArea>
    <c:plotVisOnly val="1"/>
    <c:dispBlanksAs val="gap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n-US"/>
    </a:p>
  </c:txPr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27"/>
  <c:chart>
    <c:title>
      <c:tx>
        <c:rich>
          <a:bodyPr/>
          <a:lstStyle/>
          <a:p>
            <a:pPr>
              <a:defRPr sz="1600"/>
            </a:pPr>
            <a:r>
              <a:rPr lang="ro-RO" sz="1600" dirty="0"/>
              <a:t>Structura etnică a eşantionului </a:t>
            </a:r>
            <a:r>
              <a:rPr lang="ro-RO" sz="1200" b="0" dirty="0"/>
              <a:t>(pentru cetăţenii români</a:t>
            </a:r>
            <a:r>
              <a:rPr lang="ro-RO" sz="1200" b="0" dirty="0" smtClean="0"/>
              <a:t>)</a:t>
            </a:r>
            <a:r>
              <a:rPr lang="en-US" sz="1200" b="0" dirty="0" smtClean="0"/>
              <a:t> </a:t>
            </a:r>
            <a:r>
              <a:rPr lang="ro-RO" sz="1600" b="1" i="0" u="none" strike="noStrike" baseline="0" dirty="0" smtClean="0"/>
              <a:t>(%)</a:t>
            </a:r>
            <a:endParaRPr lang="ro-RO" sz="1600" dirty="0"/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dLbls>
            <c:spPr>
              <a:solidFill>
                <a:schemeClr val="bg1"/>
              </a:solidFill>
            </c:spPr>
            <c:dLblPos val="outEnd"/>
            <c:showVal val="1"/>
          </c:dLbls>
          <c:cat>
            <c:strRef>
              <c:f>Sheet86!$K$3:$K$5</c:f>
              <c:strCache>
                <c:ptCount val="3"/>
                <c:pt idx="0">
                  <c:v>romana</c:v>
                </c:pt>
                <c:pt idx="1">
                  <c:v>maghiara</c:v>
                </c:pt>
                <c:pt idx="2">
                  <c:v>alta</c:v>
                </c:pt>
              </c:strCache>
            </c:strRef>
          </c:cat>
          <c:val>
            <c:numRef>
              <c:f>Sheet86!$M$3:$M$5</c:f>
              <c:numCache>
                <c:formatCode>0.00</c:formatCode>
                <c:ptCount val="3"/>
                <c:pt idx="0">
                  <c:v>85.792349726775953</c:v>
                </c:pt>
                <c:pt idx="1">
                  <c:v>13.11475409836067</c:v>
                </c:pt>
                <c:pt idx="2">
                  <c:v>1.0928961748633881</c:v>
                </c:pt>
              </c:numCache>
            </c:numRef>
          </c:val>
        </c:ser>
        <c:dLbls>
          <c:showVal val="1"/>
        </c:dLbls>
        <c:axId val="74090368"/>
        <c:axId val="74091904"/>
      </c:barChart>
      <c:catAx>
        <c:axId val="74090368"/>
        <c:scaling>
          <c:orientation val="minMax"/>
        </c:scaling>
        <c:axPos val="b"/>
        <c:tickLblPos val="nextTo"/>
        <c:crossAx val="74091904"/>
        <c:crosses val="autoZero"/>
        <c:auto val="1"/>
        <c:lblAlgn val="ctr"/>
        <c:lblOffset val="100"/>
      </c:catAx>
      <c:valAx>
        <c:axId val="74091904"/>
        <c:scaling>
          <c:orientation val="minMax"/>
        </c:scaling>
        <c:axPos val="l"/>
        <c:majorGridlines/>
        <c:numFmt formatCode="0.00" sourceLinked="1"/>
        <c:tickLblPos val="nextTo"/>
        <c:crossAx val="74090368"/>
        <c:crosses val="autoZero"/>
        <c:crossBetween val="between"/>
      </c:valAx>
    </c:plotArea>
    <c:plotVisOnly val="1"/>
    <c:dispBlanksAs val="gap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n-US"/>
    </a:p>
  </c:txPr>
  <c:externalData r:id="rId1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 sz="1600"/>
            </a:pPr>
            <a:r>
              <a:rPr lang="ro-RO" sz="1600" noProof="0" dirty="0" smtClean="0"/>
              <a:t>Nivel de instrucţie </a:t>
            </a:r>
            <a:r>
              <a:rPr lang="ro-RO" sz="1600" b="1" i="0" u="none" strike="noStrike" baseline="0" noProof="0" dirty="0" smtClean="0"/>
              <a:t>(%)</a:t>
            </a:r>
            <a:r>
              <a:rPr lang="ro-RO" sz="1600" noProof="0" dirty="0" smtClean="0"/>
              <a:t> </a:t>
            </a:r>
            <a:endParaRPr lang="ro-RO" sz="1600" noProof="0" dirty="0"/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spPr>
            <a:solidFill>
              <a:schemeClr val="accent1"/>
            </a:solidFill>
            <a:ln w="25400" cap="flat" cmpd="sng" algn="ctr">
              <a:solidFill>
                <a:schemeClr val="accent1">
                  <a:shade val="50000"/>
                </a:schemeClr>
              </a:solidFill>
              <a:prstDash val="solid"/>
            </a:ln>
            <a:effectLst/>
          </c:spPr>
          <c:dLbls>
            <c:spPr>
              <a:solidFill>
                <a:schemeClr val="bg1"/>
              </a:solidFill>
            </c:spPr>
            <c:showVal val="1"/>
          </c:dLbls>
          <c:cat>
            <c:strRef>
              <c:f>Sheet87!$H$2:$H$6</c:f>
              <c:strCache>
                <c:ptCount val="5"/>
                <c:pt idx="0">
                  <c:v>11-12 clase, bacalaureat</c:v>
                </c:pt>
                <c:pt idx="1">
                  <c:v>studii superioare de licenta</c:v>
                </c:pt>
                <c:pt idx="2">
                  <c:v>sc. profesionala 10 clase</c:v>
                </c:pt>
                <c:pt idx="3">
                  <c:v>studii postuniversitare</c:v>
                </c:pt>
                <c:pt idx="4">
                  <c:v>maximum 8 clase</c:v>
                </c:pt>
              </c:strCache>
            </c:strRef>
          </c:cat>
          <c:val>
            <c:numRef>
              <c:f>Sheet87!$I$2:$I$6</c:f>
              <c:numCache>
                <c:formatCode>0.00</c:formatCode>
                <c:ptCount val="5"/>
                <c:pt idx="0">
                  <c:v>44.274809160305345</c:v>
                </c:pt>
                <c:pt idx="1">
                  <c:v>26.717557251908406</c:v>
                </c:pt>
                <c:pt idx="2">
                  <c:v>17.302798982188282</c:v>
                </c:pt>
                <c:pt idx="3">
                  <c:v>6.6157760814249373</c:v>
                </c:pt>
                <c:pt idx="4">
                  <c:v>5.0890585241730379</c:v>
                </c:pt>
              </c:numCache>
            </c:numRef>
          </c:val>
        </c:ser>
        <c:dLbls>
          <c:showVal val="1"/>
        </c:dLbls>
        <c:axId val="74112384"/>
        <c:axId val="71599232"/>
      </c:barChart>
      <c:catAx>
        <c:axId val="74112384"/>
        <c:scaling>
          <c:orientation val="minMax"/>
        </c:scaling>
        <c:axPos val="b"/>
        <c:tickLblPos val="nextTo"/>
        <c:txPr>
          <a:bodyPr/>
          <a:lstStyle/>
          <a:p>
            <a:pPr>
              <a:defRPr sz="900"/>
            </a:pPr>
            <a:endParaRPr lang="en-US"/>
          </a:p>
        </c:txPr>
        <c:crossAx val="71599232"/>
        <c:crosses val="autoZero"/>
        <c:auto val="1"/>
        <c:lblAlgn val="ctr"/>
        <c:lblOffset val="100"/>
      </c:catAx>
      <c:valAx>
        <c:axId val="71599232"/>
        <c:scaling>
          <c:orientation val="minMax"/>
        </c:scaling>
        <c:axPos val="l"/>
        <c:majorGridlines/>
        <c:numFmt formatCode="0.00" sourceLinked="1"/>
        <c:tickLblPos val="nextTo"/>
        <c:crossAx val="74112384"/>
        <c:crosses val="autoZero"/>
        <c:crossBetween val="between"/>
      </c:valAx>
    </c:plotArea>
    <c:plotVisOnly val="1"/>
    <c:dispBlanksAs val="gap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n-US"/>
    </a:p>
  </c:txPr>
  <c:externalData r:id="rId1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6"/>
  <c:chart>
    <c:title>
      <c:tx>
        <c:rich>
          <a:bodyPr/>
          <a:lstStyle/>
          <a:p>
            <a:pPr>
              <a:defRPr sz="1600"/>
            </a:pPr>
            <a:r>
              <a:rPr lang="ro-RO" sz="1600" noProof="0" dirty="0" smtClean="0"/>
              <a:t>Ocupaţia actuală a respondenţilor din eşantion </a:t>
            </a:r>
            <a:r>
              <a:rPr lang="ro-RO" sz="1600" b="1" i="0" u="none" strike="noStrike" baseline="0" noProof="0" dirty="0" smtClean="0"/>
              <a:t>(%)</a:t>
            </a:r>
            <a:endParaRPr lang="ro-RO" sz="1600" noProof="0" dirty="0"/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dLbls>
            <c:spPr>
              <a:solidFill>
                <a:schemeClr val="bg1"/>
              </a:solidFill>
            </c:spPr>
            <c:dLblPos val="outEnd"/>
            <c:showVal val="1"/>
          </c:dLbls>
          <c:cat>
            <c:strRef>
              <c:f>Sheet88!$I$2:$I$11</c:f>
              <c:strCache>
                <c:ptCount val="10"/>
                <c:pt idx="0">
                  <c:v>Pensionar</c:v>
                </c:pt>
                <c:pt idx="1">
                  <c:v>Functionar cu studii superioare</c:v>
                </c:pt>
                <c:pt idx="2">
                  <c:v>Muncitor calificat</c:v>
                </c:pt>
                <c:pt idx="3">
                  <c:v>Student/ elev</c:v>
                </c:pt>
                <c:pt idx="4">
                  <c:v>Alta</c:v>
                </c:pt>
                <c:pt idx="5">
                  <c:v>Functionar, tehnician cu studii medii</c:v>
                </c:pt>
                <c:pt idx="6">
                  <c:v>Manager, intreprinzator</c:v>
                </c:pt>
                <c:pt idx="7">
                  <c:v>Muncitor necalificat</c:v>
                </c:pt>
                <c:pt idx="8">
                  <c:v>Somer/ fara ocupatie</c:v>
                </c:pt>
                <c:pt idx="9">
                  <c:v>Agricultor, lucrator pe cont propriu</c:v>
                </c:pt>
              </c:strCache>
            </c:strRef>
          </c:cat>
          <c:val>
            <c:numRef>
              <c:f>Sheet88!$K$2:$K$11</c:f>
              <c:numCache>
                <c:formatCode>0.00</c:formatCode>
                <c:ptCount val="10"/>
                <c:pt idx="0">
                  <c:v>25.954198473282517</c:v>
                </c:pt>
                <c:pt idx="1">
                  <c:v>15.267175572519069</c:v>
                </c:pt>
                <c:pt idx="2">
                  <c:v>14.503816793893128</c:v>
                </c:pt>
                <c:pt idx="3">
                  <c:v>13.231552162849868</c:v>
                </c:pt>
                <c:pt idx="4">
                  <c:v>9.4147582697201013</c:v>
                </c:pt>
                <c:pt idx="5">
                  <c:v>6.8702290076336103</c:v>
                </c:pt>
                <c:pt idx="6">
                  <c:v>6.3613231552162874</c:v>
                </c:pt>
                <c:pt idx="7">
                  <c:v>5.8524173027989628</c:v>
                </c:pt>
                <c:pt idx="8">
                  <c:v>2.0356234096691961</c:v>
                </c:pt>
                <c:pt idx="9">
                  <c:v>0.50890585241730524</c:v>
                </c:pt>
              </c:numCache>
            </c:numRef>
          </c:val>
        </c:ser>
        <c:dLbls>
          <c:showVal val="1"/>
        </c:dLbls>
        <c:axId val="71627520"/>
        <c:axId val="71629056"/>
      </c:barChart>
      <c:catAx>
        <c:axId val="71627520"/>
        <c:scaling>
          <c:orientation val="minMax"/>
        </c:scaling>
        <c:axPos val="b"/>
        <c:tickLblPos val="nextTo"/>
        <c:txPr>
          <a:bodyPr/>
          <a:lstStyle/>
          <a:p>
            <a:pPr>
              <a:defRPr sz="800"/>
            </a:pPr>
            <a:endParaRPr lang="en-US"/>
          </a:p>
        </c:txPr>
        <c:crossAx val="71629056"/>
        <c:crosses val="autoZero"/>
        <c:auto val="1"/>
        <c:lblAlgn val="ctr"/>
        <c:lblOffset val="100"/>
      </c:catAx>
      <c:valAx>
        <c:axId val="71629056"/>
        <c:scaling>
          <c:orientation val="minMax"/>
        </c:scaling>
        <c:axPos val="l"/>
        <c:majorGridlines/>
        <c:numFmt formatCode="0.00" sourceLinked="1"/>
        <c:tickLblPos val="nextTo"/>
        <c:crossAx val="71627520"/>
        <c:crosses val="autoZero"/>
        <c:crossBetween val="between"/>
      </c:valAx>
    </c:plotArea>
    <c:plotVisOnly val="1"/>
    <c:dispBlanksAs val="gap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n-US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AB69B99-9DAE-48FE-90E0-CD5292179652}" type="doc">
      <dgm:prSet loTypeId="urn:microsoft.com/office/officeart/2005/8/layout/vList5" loCatId="list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en-US"/>
        </a:p>
      </dgm:t>
    </dgm:pt>
    <dgm:pt modelId="{FF506A4E-7362-4C26-859F-3FB9309FF740}">
      <dgm:prSet phldrT="[Text]" custT="1"/>
      <dgm:spPr>
        <a:xfrm rot="5400000">
          <a:off x="3957666" y="-1742650"/>
          <a:ext cx="301117" cy="3866565"/>
        </a:xfrm>
        <a:prstGeom prst="round2SameRect">
          <a:avLst/>
        </a:prstGeom>
        <a:solidFill>
          <a:srgbClr val="C0504D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C0504D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acasă,  natal, familie, prieteni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20B4A1F6-2674-406E-B7E6-28B378077C12}" type="parTrans" cxnId="{30B9CB5B-BBAA-4CB2-AB87-0125870957EB}">
      <dgm:prSet/>
      <dgm:spPr/>
      <dgm:t>
        <a:bodyPr/>
        <a:lstStyle/>
        <a:p>
          <a:endParaRPr lang="en-US"/>
        </a:p>
      </dgm:t>
    </dgm:pt>
    <dgm:pt modelId="{9C6794C0-A0E0-4AE0-9462-DEF0A1FEC5C0}" type="sibTrans" cxnId="{30B9CB5B-BBAA-4CB2-AB87-0125870957EB}">
      <dgm:prSet/>
      <dgm:spPr/>
      <dgm:t>
        <a:bodyPr/>
        <a:lstStyle/>
        <a:p>
          <a:endParaRPr lang="en-US"/>
        </a:p>
      </dgm:t>
    </dgm:pt>
    <dgm:pt modelId="{EF4D665B-C27B-4F58-A958-CB9AFF99995C}">
      <dgm:prSet phldrT="[Text]" custT="1"/>
      <dgm:spPr>
        <a:xfrm rot="5400000">
          <a:off x="3957666" y="-1742650"/>
          <a:ext cx="301117" cy="3866565"/>
        </a:xfrm>
        <a:prstGeom prst="round2SameRect">
          <a:avLst/>
        </a:prstGeom>
        <a:solidFill>
          <a:srgbClr val="C0504D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C0504D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 23.14%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43ADE4E4-31D7-4DC3-BAB9-8846ADC93505}" type="parTrans" cxnId="{6117CC0E-0DB6-48A6-AAB5-567DDEC197C5}">
      <dgm:prSet/>
      <dgm:spPr/>
      <dgm:t>
        <a:bodyPr/>
        <a:lstStyle/>
        <a:p>
          <a:endParaRPr lang="en-US"/>
        </a:p>
      </dgm:t>
    </dgm:pt>
    <dgm:pt modelId="{DA2DAB6B-04EF-466A-A99B-D6BB49D3B788}" type="sibTrans" cxnId="{6117CC0E-0DB6-48A6-AAB5-567DDEC197C5}">
      <dgm:prSet/>
      <dgm:spPr/>
      <dgm:t>
        <a:bodyPr/>
        <a:lstStyle/>
        <a:p>
          <a:endParaRPr lang="en-US"/>
        </a:p>
      </dgm:t>
    </dgm:pt>
    <dgm:pt modelId="{0CD84A86-B432-4A7E-A025-B4467A666226}">
      <dgm:prSet phldrT="[Text]" custT="1"/>
      <dgm:spPr>
        <a:xfrm>
          <a:off x="0" y="397649"/>
          <a:ext cx="2172818" cy="691207"/>
        </a:xfrm>
        <a:prstGeom prst="roundRect">
          <a:avLst/>
        </a:prstGeom>
        <a:solidFill>
          <a:srgbClr val="9BBB59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o-RO" sz="1200" b="1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Locaţii cu </a:t>
          </a:r>
          <a:r>
            <a:rPr lang="ro-RO" sz="1200" b="1" dirty="0" smtClean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valoare arhitecturală/ turistică </a:t>
          </a:r>
          <a:r>
            <a:rPr lang="ro-RO" sz="1200" b="1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şi atribute asimilate </a:t>
          </a:r>
          <a:endParaRPr lang="en-US" sz="1200" b="1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gm:t>
    </dgm:pt>
    <dgm:pt modelId="{5609A0B2-FA3F-4C3D-BB52-C0F0C9C10E19}" type="parTrans" cxnId="{15234B6E-2A63-4EC5-A647-790D25378594}">
      <dgm:prSet/>
      <dgm:spPr/>
      <dgm:t>
        <a:bodyPr/>
        <a:lstStyle/>
        <a:p>
          <a:endParaRPr lang="en-US"/>
        </a:p>
      </dgm:t>
    </dgm:pt>
    <dgm:pt modelId="{EBDFC788-E6BE-4DAA-8218-148D795DB720}" type="sibTrans" cxnId="{15234B6E-2A63-4EC5-A647-790D25378594}">
      <dgm:prSet/>
      <dgm:spPr/>
      <dgm:t>
        <a:bodyPr/>
        <a:lstStyle/>
        <a:p>
          <a:endParaRPr lang="en-US"/>
        </a:p>
      </dgm:t>
    </dgm:pt>
    <dgm:pt modelId="{88C25B54-0F25-4740-A363-B7F33237C81C}">
      <dgm:prSet phldrT="[Text]" custT="1"/>
      <dgm:spPr>
        <a:xfrm rot="5400000">
          <a:off x="3826739" y="-1188140"/>
          <a:ext cx="554947" cy="3862789"/>
        </a:xfrm>
        <a:prstGeom prst="round2SameRect">
          <a:avLst/>
        </a:prstGeom>
        <a:solidFill>
          <a:srgbClr val="9BBB59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9BBB59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just"/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Cetatea Oradea, Băile Felix, Centrul, Muzeul Ţării Crişurilor, Pasajul Vulturul Negru, Trunul Primăriei, arhitectură, turism,  turism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41FB845F-2AB0-43F3-A251-60C74A390E1F}" type="parTrans" cxnId="{33BC3B35-3243-4C49-90A1-7801B70EEA56}">
      <dgm:prSet/>
      <dgm:spPr/>
      <dgm:t>
        <a:bodyPr/>
        <a:lstStyle/>
        <a:p>
          <a:endParaRPr lang="en-US"/>
        </a:p>
      </dgm:t>
    </dgm:pt>
    <dgm:pt modelId="{18AD6EC0-4EF4-43AB-9782-AD58952CA42C}" type="sibTrans" cxnId="{33BC3B35-3243-4C49-90A1-7801B70EEA56}">
      <dgm:prSet/>
      <dgm:spPr/>
      <dgm:t>
        <a:bodyPr/>
        <a:lstStyle/>
        <a:p>
          <a:endParaRPr lang="en-US"/>
        </a:p>
      </dgm:t>
    </dgm:pt>
    <dgm:pt modelId="{3F78C175-A874-4C7E-8D8D-3798935B1C46}">
      <dgm:prSet phldrT="[Text]" custT="1"/>
      <dgm:spPr>
        <a:xfrm rot="5400000">
          <a:off x="3826739" y="-1188140"/>
          <a:ext cx="554947" cy="3862789"/>
        </a:xfrm>
        <a:prstGeom prst="round2SameRect">
          <a:avLst/>
        </a:prstGeom>
        <a:solidFill>
          <a:srgbClr val="9BBB59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9BBB59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just"/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20.94%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79632588-246C-4AB5-B513-7E1911400D0E}" type="parTrans" cxnId="{C419DB9A-35BB-4068-BDEA-5C5E55206D2D}">
      <dgm:prSet/>
      <dgm:spPr/>
      <dgm:t>
        <a:bodyPr/>
        <a:lstStyle/>
        <a:p>
          <a:endParaRPr lang="en-US"/>
        </a:p>
      </dgm:t>
    </dgm:pt>
    <dgm:pt modelId="{F317E6FE-2E34-4218-8DFA-9C418126EEF4}" type="sibTrans" cxnId="{C419DB9A-35BB-4068-BDEA-5C5E55206D2D}">
      <dgm:prSet/>
      <dgm:spPr/>
      <dgm:t>
        <a:bodyPr/>
        <a:lstStyle/>
        <a:p>
          <a:endParaRPr lang="en-US"/>
        </a:p>
      </dgm:t>
    </dgm:pt>
    <dgm:pt modelId="{8BFB1A22-AE30-4C1D-95EC-A93F10C0576A}">
      <dgm:prSet phldrT="[Text]" custT="1"/>
      <dgm:spPr>
        <a:xfrm>
          <a:off x="0" y="1107677"/>
          <a:ext cx="2174942" cy="376396"/>
        </a:xfrm>
        <a:prstGeom prst="roundRect">
          <a:avLst/>
        </a:prstGeom>
        <a:solidFill>
          <a:srgbClr val="8064A2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o-RO" sz="1200" b="1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Însuşire estetică </a:t>
          </a:r>
          <a:endParaRPr lang="en-US" sz="1200" b="1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gm:t>
    </dgm:pt>
    <dgm:pt modelId="{9CB9F8C8-230E-42C7-A24E-A0963F79C1EF}" type="parTrans" cxnId="{87823C36-5A50-4DBC-976F-8A8F82AA7406}">
      <dgm:prSet/>
      <dgm:spPr/>
      <dgm:t>
        <a:bodyPr/>
        <a:lstStyle/>
        <a:p>
          <a:endParaRPr lang="en-US"/>
        </a:p>
      </dgm:t>
    </dgm:pt>
    <dgm:pt modelId="{D85C8E67-3B72-4309-9478-3CEA62869765}" type="sibTrans" cxnId="{87823C36-5A50-4DBC-976F-8A8F82AA7406}">
      <dgm:prSet/>
      <dgm:spPr/>
      <dgm:t>
        <a:bodyPr/>
        <a:lstStyle/>
        <a:p>
          <a:endParaRPr lang="en-US"/>
        </a:p>
      </dgm:t>
    </dgm:pt>
    <dgm:pt modelId="{A68F15E6-0BD5-4ACF-A610-3D105E8DC8BB}">
      <dgm:prSet phldrT="[Text]" custT="1"/>
      <dgm:spPr>
        <a:xfrm rot="5400000">
          <a:off x="3957666" y="-637407"/>
          <a:ext cx="301117" cy="3866565"/>
        </a:xfrm>
        <a:prstGeom prst="round2SameRect">
          <a:avLst/>
        </a:prstGeom>
        <a:solidFill>
          <a:srgbClr val="8064A2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8064A2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o-RO" sz="9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frumos, superb</a:t>
          </a:r>
          <a:endParaRPr lang="en-US" sz="9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F2AA18B7-AC47-4FBC-8133-FD24A012C804}" type="parTrans" cxnId="{089DE318-BE02-427D-8603-4FC11D9AE110}">
      <dgm:prSet/>
      <dgm:spPr/>
      <dgm:t>
        <a:bodyPr/>
        <a:lstStyle/>
        <a:p>
          <a:endParaRPr lang="en-US"/>
        </a:p>
      </dgm:t>
    </dgm:pt>
    <dgm:pt modelId="{8BDFF099-C439-48ED-B6CB-A9B6A9883FB2}" type="sibTrans" cxnId="{089DE318-BE02-427D-8603-4FC11D9AE110}">
      <dgm:prSet/>
      <dgm:spPr/>
      <dgm:t>
        <a:bodyPr/>
        <a:lstStyle/>
        <a:p>
          <a:endParaRPr lang="en-US"/>
        </a:p>
      </dgm:t>
    </dgm:pt>
    <dgm:pt modelId="{562BCEE4-5E9C-4243-A637-1DFB5869206D}">
      <dgm:prSet phldrT="[Text]" custT="1"/>
      <dgm:spPr>
        <a:xfrm>
          <a:off x="0" y="2293326"/>
          <a:ext cx="2174942" cy="376396"/>
        </a:xfrm>
        <a:prstGeom prst="roundRect">
          <a:avLst/>
        </a:prstGeom>
        <a:solidFill>
          <a:srgbClr val="C0504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o-RO" sz="1200" b="1" dirty="0">
              <a:solidFill>
                <a:sysClr val="window" lastClr="FFFFFF"/>
              </a:solidFill>
              <a:latin typeface="Trebuchet MS" pitchFamily="34" charset="0"/>
              <a:ea typeface="+mn-ea"/>
              <a:cs typeface="+mn-cs"/>
            </a:rPr>
            <a:t>Atribute urbane sau de localizare</a:t>
          </a:r>
          <a:endParaRPr lang="en-US" sz="1200" b="1" dirty="0">
            <a:solidFill>
              <a:sysClr val="window" lastClr="FFFFFF"/>
            </a:solidFill>
            <a:latin typeface="Trebuchet MS" pitchFamily="34" charset="0"/>
            <a:ea typeface="+mn-ea"/>
            <a:cs typeface="+mn-cs"/>
          </a:endParaRPr>
        </a:p>
      </dgm:t>
    </dgm:pt>
    <dgm:pt modelId="{4F1DB354-B175-4206-B07B-6B06777121B2}" type="parTrans" cxnId="{D53F937F-B6DB-408E-A89A-FAC11186AA17}">
      <dgm:prSet/>
      <dgm:spPr/>
      <dgm:t>
        <a:bodyPr/>
        <a:lstStyle/>
        <a:p>
          <a:endParaRPr lang="en-US"/>
        </a:p>
      </dgm:t>
    </dgm:pt>
    <dgm:pt modelId="{4FAC3861-1324-4E16-83A4-BAE16F846DC4}" type="sibTrans" cxnId="{D53F937F-B6DB-408E-A89A-FAC11186AA17}">
      <dgm:prSet/>
      <dgm:spPr/>
      <dgm:t>
        <a:bodyPr/>
        <a:lstStyle/>
        <a:p>
          <a:endParaRPr lang="en-US"/>
        </a:p>
      </dgm:t>
    </dgm:pt>
    <dgm:pt modelId="{D8A8F178-E9FE-42DC-ADBA-B5453F1D3181}">
      <dgm:prSet phldrT="[Text]" custT="1"/>
      <dgm:spPr>
        <a:xfrm>
          <a:off x="0" y="2433"/>
          <a:ext cx="2174942" cy="376396"/>
        </a:xfrm>
        <a:prstGeom prst="roundRect">
          <a:avLst/>
        </a:prstGeom>
        <a:solidFill>
          <a:srgbClr val="C0504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o-RO" sz="1200" b="1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Caracteristici care ţin de origine</a:t>
          </a:r>
          <a:endParaRPr lang="en-US" sz="1200" b="1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gm:t>
    </dgm:pt>
    <dgm:pt modelId="{0BA416B7-1848-4256-94FE-3F88A5A4E369}" type="sibTrans" cxnId="{9AB76BFF-D622-414E-8EAA-9373B2E990CB}">
      <dgm:prSet/>
      <dgm:spPr/>
      <dgm:t>
        <a:bodyPr/>
        <a:lstStyle/>
        <a:p>
          <a:endParaRPr lang="en-US"/>
        </a:p>
      </dgm:t>
    </dgm:pt>
    <dgm:pt modelId="{FC32782A-0E7D-4DDB-ADE6-D1B834540838}" type="parTrans" cxnId="{9AB76BFF-D622-414E-8EAA-9373B2E990CB}">
      <dgm:prSet/>
      <dgm:spPr/>
      <dgm:t>
        <a:bodyPr/>
        <a:lstStyle/>
        <a:p>
          <a:endParaRPr lang="en-US"/>
        </a:p>
      </dgm:t>
    </dgm:pt>
    <dgm:pt modelId="{538D643E-7F8E-4C24-BB4F-3B3A3E528040}">
      <dgm:prSet phldrT="[Text]" custT="1"/>
      <dgm:spPr>
        <a:xfrm>
          <a:off x="0" y="1502893"/>
          <a:ext cx="2174942" cy="376396"/>
        </a:xfrm>
        <a:prstGeom prst="roundRect">
          <a:avLst/>
        </a:prstGeom>
        <a:solidFill>
          <a:srgbClr val="4BACC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o-RO" sz="1200" b="1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Sentimente pozitive</a:t>
          </a:r>
          <a:endParaRPr lang="en-US" sz="1200" b="1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gm:t>
    </dgm:pt>
    <dgm:pt modelId="{1CABCD5E-600D-4759-99AA-9BBBC8A7FA6A}" type="parTrans" cxnId="{05762B2D-798C-4900-A954-99F51BCCBCC3}">
      <dgm:prSet/>
      <dgm:spPr/>
      <dgm:t>
        <a:bodyPr/>
        <a:lstStyle/>
        <a:p>
          <a:endParaRPr lang="en-US"/>
        </a:p>
      </dgm:t>
    </dgm:pt>
    <dgm:pt modelId="{F096A0E1-2004-4522-A140-3A6A1042F5BA}" type="sibTrans" cxnId="{05762B2D-798C-4900-A954-99F51BCCBCC3}">
      <dgm:prSet/>
      <dgm:spPr/>
      <dgm:t>
        <a:bodyPr/>
        <a:lstStyle/>
        <a:p>
          <a:endParaRPr lang="en-US"/>
        </a:p>
      </dgm:t>
    </dgm:pt>
    <dgm:pt modelId="{C73B7AD8-1E81-41E8-8409-CECEC6B69726}">
      <dgm:prSet phldrT="[Text]" custT="1"/>
      <dgm:spPr>
        <a:xfrm rot="5400000">
          <a:off x="3957666" y="-242190"/>
          <a:ext cx="301117" cy="3866565"/>
        </a:xfrm>
        <a:prstGeom prst="round2SameRect">
          <a:avLst/>
        </a:prstGeom>
        <a:solidFill>
          <a:srgbClr val="4BACC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BACC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l"/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488566F9-0777-45D8-AC31-4327F13B46D6}" type="parTrans" cxnId="{342D848F-2CD8-448A-BE1E-584E83602064}">
      <dgm:prSet/>
      <dgm:spPr/>
      <dgm:t>
        <a:bodyPr/>
        <a:lstStyle/>
        <a:p>
          <a:endParaRPr lang="en-US"/>
        </a:p>
      </dgm:t>
    </dgm:pt>
    <dgm:pt modelId="{61BC898F-69FD-42AA-95F0-F19A60553BC9}" type="sibTrans" cxnId="{342D848F-2CD8-448A-BE1E-584E83602064}">
      <dgm:prSet/>
      <dgm:spPr/>
      <dgm:t>
        <a:bodyPr/>
        <a:lstStyle/>
        <a:p>
          <a:endParaRPr lang="en-US"/>
        </a:p>
      </dgm:t>
    </dgm:pt>
    <dgm:pt modelId="{AFD4FE9A-CD15-4602-AAF4-E2B20F744CBE}">
      <dgm:prSet phldrT="[Text]" custT="1"/>
      <dgm:spPr>
        <a:xfrm>
          <a:off x="0" y="1898110"/>
          <a:ext cx="2174942" cy="376396"/>
        </a:xfrm>
        <a:prstGeom prst="roundRect">
          <a:avLst/>
        </a:prstGeom>
        <a:solidFill>
          <a:srgbClr val="F7964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o-RO" sz="1200" b="1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Calitatea mediului</a:t>
          </a:r>
          <a:endParaRPr lang="en-US" sz="1200" b="1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gm:t>
    </dgm:pt>
    <dgm:pt modelId="{7EE205C6-B9CE-41F8-B676-A2DD527212F0}" type="parTrans" cxnId="{BF67084B-7CC0-485C-8AF7-B807AE911993}">
      <dgm:prSet/>
      <dgm:spPr/>
      <dgm:t>
        <a:bodyPr/>
        <a:lstStyle/>
        <a:p>
          <a:endParaRPr lang="en-US"/>
        </a:p>
      </dgm:t>
    </dgm:pt>
    <dgm:pt modelId="{A72E71D7-DCC8-4071-B79F-702389F57D76}" type="sibTrans" cxnId="{BF67084B-7CC0-485C-8AF7-B807AE911993}">
      <dgm:prSet/>
      <dgm:spPr/>
      <dgm:t>
        <a:bodyPr/>
        <a:lstStyle/>
        <a:p>
          <a:endParaRPr lang="en-US"/>
        </a:p>
      </dgm:t>
    </dgm:pt>
    <dgm:pt modelId="{FE907F89-85CD-4C55-A8C9-C9F10F9F8C0A}">
      <dgm:prSet phldrT="[Text]" custT="1"/>
      <dgm:spPr>
        <a:xfrm rot="5400000">
          <a:off x="3957666" y="-242190"/>
          <a:ext cx="301117" cy="3866565"/>
        </a:xfrm>
        <a:prstGeom prst="round2SameRect">
          <a:avLst/>
        </a:prstGeom>
        <a:solidFill>
          <a:srgbClr val="4BACC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BACC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l"/>
          <a:endParaRPr lang="en-US" sz="9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28B44985-20AE-414C-8091-9CC9B4F3278F}" type="parTrans" cxnId="{8D153506-1F59-4AA6-8265-F797A612E8B5}">
      <dgm:prSet/>
      <dgm:spPr/>
      <dgm:t>
        <a:bodyPr/>
        <a:lstStyle/>
        <a:p>
          <a:endParaRPr lang="en-US"/>
        </a:p>
      </dgm:t>
    </dgm:pt>
    <dgm:pt modelId="{0C2E1F6C-1963-427D-BF76-E09ED1E6ECEE}" type="sibTrans" cxnId="{8D153506-1F59-4AA6-8265-F797A612E8B5}">
      <dgm:prSet/>
      <dgm:spPr/>
      <dgm:t>
        <a:bodyPr/>
        <a:lstStyle/>
        <a:p>
          <a:endParaRPr lang="en-US"/>
        </a:p>
      </dgm:t>
    </dgm:pt>
    <dgm:pt modelId="{C99A532E-117E-48E2-9C14-DF1857CF6E7D}">
      <dgm:prSet phldrT="[Text]" custT="1"/>
      <dgm:spPr>
        <a:xfrm rot="5400000">
          <a:off x="3957666" y="153026"/>
          <a:ext cx="301117" cy="3866565"/>
        </a:xfrm>
        <a:prstGeom prst="round2SameRect">
          <a:avLst/>
        </a:prstGeom>
        <a:solidFill>
          <a:srgbClr val="F7964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7964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l"/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5CBF2574-1876-4826-AB03-9C48D15DC366}" type="parTrans" cxnId="{D538300E-9C27-42B8-B5A4-9C0F1B695850}">
      <dgm:prSet/>
      <dgm:spPr/>
      <dgm:t>
        <a:bodyPr/>
        <a:lstStyle/>
        <a:p>
          <a:endParaRPr lang="en-US"/>
        </a:p>
      </dgm:t>
    </dgm:pt>
    <dgm:pt modelId="{9A256F7C-FC1F-409C-8C9B-A410FBC89134}" type="sibTrans" cxnId="{D538300E-9C27-42B8-B5A4-9C0F1B695850}">
      <dgm:prSet/>
      <dgm:spPr/>
      <dgm:t>
        <a:bodyPr/>
        <a:lstStyle/>
        <a:p>
          <a:endParaRPr lang="en-US"/>
        </a:p>
      </dgm:t>
    </dgm:pt>
    <dgm:pt modelId="{7BDEF239-4367-4F14-B5B6-32C8D1429D1F}">
      <dgm:prSet phldrT="[Text]" custT="1"/>
      <dgm:spPr>
        <a:xfrm rot="5400000">
          <a:off x="3957666" y="153026"/>
          <a:ext cx="301117" cy="3866565"/>
        </a:xfrm>
        <a:prstGeom prst="round2SameRect">
          <a:avLst/>
        </a:prstGeom>
        <a:solidFill>
          <a:srgbClr val="F7964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7964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l"/>
          <a:endParaRPr lang="en-US" sz="9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ebuchet MS" pitchFamily="34" charset="0"/>
            <a:ea typeface="+mn-ea"/>
            <a:cs typeface="+mn-cs"/>
          </a:endParaRPr>
        </a:p>
      </dgm:t>
    </dgm:pt>
    <dgm:pt modelId="{57FCB6C8-2340-409E-A057-86D1FDA55D2D}" type="parTrans" cxnId="{1E4BD4C7-D252-4C8C-B2A8-0352D320D7AB}">
      <dgm:prSet/>
      <dgm:spPr/>
      <dgm:t>
        <a:bodyPr/>
        <a:lstStyle/>
        <a:p>
          <a:endParaRPr lang="en-US"/>
        </a:p>
      </dgm:t>
    </dgm:pt>
    <dgm:pt modelId="{6340D707-C88B-4542-A508-8E7105FEEAA0}" type="sibTrans" cxnId="{1E4BD4C7-D252-4C8C-B2A8-0352D320D7AB}">
      <dgm:prSet/>
      <dgm:spPr/>
      <dgm:t>
        <a:bodyPr/>
        <a:lstStyle/>
        <a:p>
          <a:endParaRPr lang="en-US"/>
        </a:p>
      </dgm:t>
    </dgm:pt>
    <dgm:pt modelId="{B90E5D49-D599-409B-9984-5A0CE7514F77}">
      <dgm:prSet phldrT="[Text]" custT="1"/>
      <dgm:spPr>
        <a:xfrm rot="5400000">
          <a:off x="3957666" y="-242190"/>
          <a:ext cx="301117" cy="3866565"/>
        </a:xfrm>
        <a:prstGeom prst="round2SameRect">
          <a:avLst/>
        </a:prstGeom>
        <a:solidFill>
          <a:srgbClr val="4BACC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BACC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just"/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bucurie, bine, placut, dragoste, </a:t>
          </a:r>
          <a:r>
            <a:rPr lang="ro-RO" sz="9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distracţie </a:t>
          </a:r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tineret, viaţa, muzică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E521BFAD-936F-4544-A091-5F8600751565}" type="parTrans" cxnId="{EF57B334-BCEA-4279-9412-B4A2A38FF4F3}">
      <dgm:prSet/>
      <dgm:spPr/>
      <dgm:t>
        <a:bodyPr/>
        <a:lstStyle/>
        <a:p>
          <a:endParaRPr lang="en-US"/>
        </a:p>
      </dgm:t>
    </dgm:pt>
    <dgm:pt modelId="{B3E541BB-5CA7-494E-ABD7-0722F341E290}" type="sibTrans" cxnId="{EF57B334-BCEA-4279-9412-B4A2A38FF4F3}">
      <dgm:prSet/>
      <dgm:spPr/>
      <dgm:t>
        <a:bodyPr/>
        <a:lstStyle/>
        <a:p>
          <a:endParaRPr lang="en-US"/>
        </a:p>
      </dgm:t>
    </dgm:pt>
    <dgm:pt modelId="{AA4B918B-D290-42A0-9ED6-982A1E58889F}">
      <dgm:prSet phldrT="[Text]" custT="1"/>
      <dgm:spPr>
        <a:xfrm rot="5400000">
          <a:off x="3957666" y="153026"/>
          <a:ext cx="301117" cy="3866565"/>
        </a:xfrm>
        <a:prstGeom prst="round2SameRect">
          <a:avLst/>
        </a:prstGeom>
        <a:solidFill>
          <a:srgbClr val="F7964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7964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just"/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Crişul Repede, Capitala Verde, aer curat, curăţenie, linişte sport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36DD5675-988D-4E02-AABC-38B1D1B9E20E}" type="parTrans" cxnId="{99E9A4D3-9C1D-46CB-94C5-BDC2804433C8}">
      <dgm:prSet/>
      <dgm:spPr/>
      <dgm:t>
        <a:bodyPr/>
        <a:lstStyle/>
        <a:p>
          <a:endParaRPr lang="en-US"/>
        </a:p>
      </dgm:t>
    </dgm:pt>
    <dgm:pt modelId="{972611EE-0269-45BE-AEAF-53936FC79B22}" type="sibTrans" cxnId="{99E9A4D3-9C1D-46CB-94C5-BDC2804433C8}">
      <dgm:prSet/>
      <dgm:spPr/>
      <dgm:t>
        <a:bodyPr/>
        <a:lstStyle/>
        <a:p>
          <a:endParaRPr lang="en-US"/>
        </a:p>
      </dgm:t>
    </dgm:pt>
    <dgm:pt modelId="{615A6C21-020E-460D-849E-59F7B7D3693B}">
      <dgm:prSet phldrT="[Text]" custT="1"/>
      <dgm:spPr>
        <a:xfrm rot="5400000">
          <a:off x="3957666" y="548242"/>
          <a:ext cx="301117" cy="3866565"/>
        </a:xfrm>
        <a:prstGeom prst="round2SameRect">
          <a:avLst/>
        </a:prstGeom>
        <a:solidFill>
          <a:srgbClr val="C0504D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C0504D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en-US" sz="9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FCFCD1A4-6D97-4EC9-B569-4B4A72A9013F}" type="parTrans" cxnId="{00128F60-ACC5-4D01-9FB9-F95A67B46331}">
      <dgm:prSet/>
      <dgm:spPr/>
      <dgm:t>
        <a:bodyPr/>
        <a:lstStyle/>
        <a:p>
          <a:endParaRPr lang="en-US"/>
        </a:p>
      </dgm:t>
    </dgm:pt>
    <dgm:pt modelId="{8C032481-BF39-41C8-A1E7-087CB39ADEB1}" type="sibTrans" cxnId="{00128F60-ACC5-4D01-9FB9-F95A67B46331}">
      <dgm:prSet/>
      <dgm:spPr/>
      <dgm:t>
        <a:bodyPr/>
        <a:lstStyle/>
        <a:p>
          <a:endParaRPr lang="en-US"/>
        </a:p>
      </dgm:t>
    </dgm:pt>
    <dgm:pt modelId="{6005245A-6E05-4D04-84AD-0C55AB83243C}">
      <dgm:prSet custT="1"/>
      <dgm:spPr>
        <a:xfrm rot="5400000">
          <a:off x="3957666" y="548242"/>
          <a:ext cx="301117" cy="3866565"/>
        </a:xfrm>
        <a:prstGeom prst="round2SameRect">
          <a:avLst/>
        </a:prstGeom>
        <a:solidFill>
          <a:srgbClr val="C0504D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C0504D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Bihor, oraş, Oradea, infrastructură, civilizaţie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ECCCF873-D91B-4B20-9561-94BF09677ACB}" type="parTrans" cxnId="{52F68845-4D04-4427-90C8-0849BA05FC0E}">
      <dgm:prSet/>
      <dgm:spPr/>
      <dgm:t>
        <a:bodyPr/>
        <a:lstStyle/>
        <a:p>
          <a:endParaRPr lang="en-US"/>
        </a:p>
      </dgm:t>
    </dgm:pt>
    <dgm:pt modelId="{FA97AE97-2BB0-4947-8C48-AD413A0755CC}" type="sibTrans" cxnId="{52F68845-4D04-4427-90C8-0849BA05FC0E}">
      <dgm:prSet/>
      <dgm:spPr/>
      <dgm:t>
        <a:bodyPr/>
        <a:lstStyle/>
        <a:p>
          <a:endParaRPr lang="en-US"/>
        </a:p>
      </dgm:t>
    </dgm:pt>
    <dgm:pt modelId="{EA9E4DDA-B68D-425A-9D99-81FE005C1A94}">
      <dgm:prSet custT="1"/>
      <dgm:spPr>
        <a:xfrm rot="5400000">
          <a:off x="3957666" y="1338675"/>
          <a:ext cx="301117" cy="3866565"/>
        </a:xfrm>
        <a:prstGeom prst="round2SameRect">
          <a:avLst/>
        </a:prstGeom>
        <a:solidFill>
          <a:srgbClr val="8064A2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8064A2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en-US" sz="9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686EE3A3-6208-411A-B51B-FBEEF64133B8}" type="parTrans" cxnId="{6DA8647A-3E0E-4D4A-A1AE-DF6FF6095095}">
      <dgm:prSet/>
      <dgm:spPr/>
      <dgm:t>
        <a:bodyPr/>
        <a:lstStyle/>
        <a:p>
          <a:endParaRPr lang="en-US"/>
        </a:p>
      </dgm:t>
    </dgm:pt>
    <dgm:pt modelId="{EC6A39D5-688A-480E-A40D-54CE34776295}" type="sibTrans" cxnId="{6DA8647A-3E0E-4D4A-A1AE-DF6FF6095095}">
      <dgm:prSet/>
      <dgm:spPr/>
      <dgm:t>
        <a:bodyPr/>
        <a:lstStyle/>
        <a:p>
          <a:endParaRPr lang="en-US"/>
        </a:p>
      </dgm:t>
    </dgm:pt>
    <dgm:pt modelId="{9010A46E-D1C7-4A8F-AD66-A5448830C548}">
      <dgm:prSet custT="1"/>
      <dgm:spPr>
        <a:xfrm rot="5400000">
          <a:off x="3957666" y="548242"/>
          <a:ext cx="301117" cy="3866565"/>
        </a:xfrm>
        <a:prstGeom prst="round2SameRect">
          <a:avLst/>
        </a:prstGeom>
        <a:solidFill>
          <a:srgbClr val="C0504D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C0504D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5.79%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D13104F4-1EDE-453A-B91F-6F79CE0D3AEE}" type="parTrans" cxnId="{F61A53D0-8041-450B-9335-783FC9BE23D9}">
      <dgm:prSet/>
      <dgm:spPr/>
      <dgm:t>
        <a:bodyPr/>
        <a:lstStyle/>
        <a:p>
          <a:endParaRPr lang="en-US"/>
        </a:p>
      </dgm:t>
    </dgm:pt>
    <dgm:pt modelId="{1A8F293D-C84B-4E7F-B561-624BB8D9A3F6}" type="sibTrans" cxnId="{F61A53D0-8041-450B-9335-783FC9BE23D9}">
      <dgm:prSet/>
      <dgm:spPr/>
      <dgm:t>
        <a:bodyPr/>
        <a:lstStyle/>
        <a:p>
          <a:endParaRPr lang="en-US"/>
        </a:p>
      </dgm:t>
    </dgm:pt>
    <dgm:pt modelId="{222C843F-73F5-4D0F-BA00-C7B4C2D40AA9}">
      <dgm:prSet custT="1"/>
      <dgm:spPr>
        <a:xfrm>
          <a:off x="0" y="2688543"/>
          <a:ext cx="2174942" cy="376396"/>
        </a:xfrm>
        <a:prstGeom prst="roundRect">
          <a:avLst/>
        </a:prstGeom>
        <a:solidFill>
          <a:srgbClr val="9BBB59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o-RO" sz="1200" b="1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Activităţi/acţiuni</a:t>
          </a:r>
          <a:endParaRPr lang="en-US" sz="1200" b="1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gm:t>
    </dgm:pt>
    <dgm:pt modelId="{778BCB15-EB24-496D-B907-794B4CCAC925}" type="parTrans" cxnId="{1A73380A-433C-40E8-9599-A456B892EFCE}">
      <dgm:prSet/>
      <dgm:spPr/>
      <dgm:t>
        <a:bodyPr/>
        <a:lstStyle/>
        <a:p>
          <a:endParaRPr lang="en-US"/>
        </a:p>
      </dgm:t>
    </dgm:pt>
    <dgm:pt modelId="{C0B6C23E-A8C7-4951-9A22-0B00AABB8340}" type="sibTrans" cxnId="{1A73380A-433C-40E8-9599-A456B892EFCE}">
      <dgm:prSet/>
      <dgm:spPr/>
      <dgm:t>
        <a:bodyPr/>
        <a:lstStyle/>
        <a:p>
          <a:endParaRPr lang="en-US"/>
        </a:p>
      </dgm:t>
    </dgm:pt>
    <dgm:pt modelId="{2B70C6AB-0D6F-4DF6-8ADB-650608860C37}">
      <dgm:prSet custT="1"/>
      <dgm:spPr>
        <a:xfrm rot="5400000">
          <a:off x="3957666" y="943459"/>
          <a:ext cx="301117" cy="3866565"/>
        </a:xfrm>
        <a:prstGeom prst="round2SameRect">
          <a:avLst/>
        </a:prstGeom>
        <a:solidFill>
          <a:srgbClr val="9BBB59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9BBB59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en-US" sz="9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FF7DF34D-9E5A-4479-A91B-6066C87C26C8}" type="parTrans" cxnId="{A19F8D90-2D38-4BCD-A23C-77B64115DF14}">
      <dgm:prSet/>
      <dgm:spPr/>
      <dgm:t>
        <a:bodyPr/>
        <a:lstStyle/>
        <a:p>
          <a:endParaRPr lang="en-US"/>
        </a:p>
      </dgm:t>
    </dgm:pt>
    <dgm:pt modelId="{5CFC2C9A-FFBE-4AD0-B43C-13E364457F8F}" type="sibTrans" cxnId="{A19F8D90-2D38-4BCD-A23C-77B64115DF14}">
      <dgm:prSet/>
      <dgm:spPr/>
      <dgm:t>
        <a:bodyPr/>
        <a:lstStyle/>
        <a:p>
          <a:endParaRPr lang="en-US"/>
        </a:p>
      </dgm:t>
    </dgm:pt>
    <dgm:pt modelId="{579071E9-9CCF-48E2-B612-EC34DB1B1C59}">
      <dgm:prSet custT="1"/>
      <dgm:spPr>
        <a:xfrm rot="5400000">
          <a:off x="3957666" y="943459"/>
          <a:ext cx="301117" cy="3866565"/>
        </a:xfrm>
        <a:prstGeom prst="round2SameRect">
          <a:avLst/>
        </a:prstGeom>
        <a:solidFill>
          <a:srgbClr val="9BBB59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9BBB59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muncă, organizare, modernizare, progres, şantier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D0F56D1B-91ED-4598-9D7E-8E47B3A6DFEB}" type="parTrans" cxnId="{1F2EEDC1-4C31-43F2-8300-22D3DA849D0D}">
      <dgm:prSet/>
      <dgm:spPr/>
      <dgm:t>
        <a:bodyPr/>
        <a:lstStyle/>
        <a:p>
          <a:endParaRPr lang="en-US"/>
        </a:p>
      </dgm:t>
    </dgm:pt>
    <dgm:pt modelId="{B0692619-B222-4B0A-A713-CA58CAC6BF66}" type="sibTrans" cxnId="{1F2EEDC1-4C31-43F2-8300-22D3DA849D0D}">
      <dgm:prSet/>
      <dgm:spPr/>
      <dgm:t>
        <a:bodyPr/>
        <a:lstStyle/>
        <a:p>
          <a:endParaRPr lang="en-US"/>
        </a:p>
      </dgm:t>
    </dgm:pt>
    <dgm:pt modelId="{60F41609-7FA7-424E-8B1F-E90D12445C83}">
      <dgm:prSet custT="1"/>
      <dgm:spPr>
        <a:xfrm rot="5400000">
          <a:off x="3957666" y="943459"/>
          <a:ext cx="301117" cy="3866565"/>
        </a:xfrm>
        <a:prstGeom prst="round2SameRect">
          <a:avLst/>
        </a:prstGeom>
        <a:solidFill>
          <a:srgbClr val="9BBB59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9BBB59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5.51%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A13B7A78-D12F-4A83-8B10-29E2461514D2}" type="parTrans" cxnId="{D0C46BAA-5C57-43E4-8D99-B5D42112C124}">
      <dgm:prSet/>
      <dgm:spPr/>
      <dgm:t>
        <a:bodyPr/>
        <a:lstStyle/>
        <a:p>
          <a:endParaRPr lang="en-US"/>
        </a:p>
      </dgm:t>
    </dgm:pt>
    <dgm:pt modelId="{C4B7BB13-EE13-4448-9916-B457433FE28C}" type="sibTrans" cxnId="{D0C46BAA-5C57-43E4-8D99-B5D42112C124}">
      <dgm:prSet/>
      <dgm:spPr/>
      <dgm:t>
        <a:bodyPr/>
        <a:lstStyle/>
        <a:p>
          <a:endParaRPr lang="en-US"/>
        </a:p>
      </dgm:t>
    </dgm:pt>
    <dgm:pt modelId="{40772AF2-A117-4D1B-9749-75213ED4D762}">
      <dgm:prSet custT="1"/>
      <dgm:spPr>
        <a:xfrm>
          <a:off x="0" y="3083759"/>
          <a:ext cx="2174942" cy="376396"/>
        </a:xfrm>
        <a:prstGeom prst="roundRect">
          <a:avLst/>
        </a:prstGeom>
        <a:solidFill>
          <a:srgbClr val="8064A2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o-RO" sz="1200" b="1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Sentimente negative</a:t>
          </a:r>
          <a:endParaRPr lang="en-US" sz="1200" b="1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gm:t>
    </dgm:pt>
    <dgm:pt modelId="{B51A41EE-D9E4-47DA-9903-179CEE9396A3}" type="parTrans" cxnId="{44FB03BD-A550-4312-9183-F6C85332471B}">
      <dgm:prSet/>
      <dgm:spPr/>
      <dgm:t>
        <a:bodyPr/>
        <a:lstStyle/>
        <a:p>
          <a:endParaRPr lang="en-US"/>
        </a:p>
      </dgm:t>
    </dgm:pt>
    <dgm:pt modelId="{EB41E040-C60D-41D3-B7CD-C87FFA0AFD5D}" type="sibTrans" cxnId="{44FB03BD-A550-4312-9183-F6C85332471B}">
      <dgm:prSet/>
      <dgm:spPr/>
      <dgm:t>
        <a:bodyPr/>
        <a:lstStyle/>
        <a:p>
          <a:endParaRPr lang="en-US"/>
        </a:p>
      </dgm:t>
    </dgm:pt>
    <dgm:pt modelId="{40AC60BC-6289-410C-B751-A7CC080BFA7C}">
      <dgm:prSet custT="1"/>
      <dgm:spPr>
        <a:xfrm rot="5400000">
          <a:off x="3957666" y="1338675"/>
          <a:ext cx="301117" cy="3866565"/>
        </a:xfrm>
        <a:prstGeom prst="round2SameRect">
          <a:avLst/>
        </a:prstGeom>
        <a:solidFill>
          <a:srgbClr val="8064A2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8064A2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mizerie, sărăcie, ţigănie, aglomeraţie, izolat, plictiseală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1550A561-CAE7-4710-A2D5-C36AE9974239}" type="parTrans" cxnId="{4B09561A-5D44-44DB-90F8-83BDA1F4C9A4}">
      <dgm:prSet/>
      <dgm:spPr/>
      <dgm:t>
        <a:bodyPr/>
        <a:lstStyle/>
        <a:p>
          <a:endParaRPr lang="en-US"/>
        </a:p>
      </dgm:t>
    </dgm:pt>
    <dgm:pt modelId="{7CD8D9C1-FEFC-424A-950B-D74C7127E109}" type="sibTrans" cxnId="{4B09561A-5D44-44DB-90F8-83BDA1F4C9A4}">
      <dgm:prSet/>
      <dgm:spPr/>
      <dgm:t>
        <a:bodyPr/>
        <a:lstStyle/>
        <a:p>
          <a:endParaRPr lang="en-US"/>
        </a:p>
      </dgm:t>
    </dgm:pt>
    <dgm:pt modelId="{A5094EAB-B8F5-48E1-B2FC-7909589ECE77}">
      <dgm:prSet custT="1"/>
      <dgm:spPr>
        <a:xfrm rot="5400000">
          <a:off x="3957666" y="1733892"/>
          <a:ext cx="301117" cy="3866565"/>
        </a:xfrm>
        <a:prstGeom prst="round2SameRect">
          <a:avLst/>
        </a:prstGeom>
        <a:solidFill>
          <a:srgbClr val="4BACC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BACC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en-US" sz="9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8573C230-CF78-4FBC-9FF7-32B87D578C14}" type="parTrans" cxnId="{C8D5058C-DB96-434D-B533-8B6526B32A7F}">
      <dgm:prSet/>
      <dgm:spPr/>
      <dgm:t>
        <a:bodyPr/>
        <a:lstStyle/>
        <a:p>
          <a:endParaRPr lang="en-US"/>
        </a:p>
      </dgm:t>
    </dgm:pt>
    <dgm:pt modelId="{F80B8D01-6671-4987-AA34-BE99AB3AA3A8}" type="sibTrans" cxnId="{C8D5058C-DB96-434D-B533-8B6526B32A7F}">
      <dgm:prSet/>
      <dgm:spPr/>
      <dgm:t>
        <a:bodyPr/>
        <a:lstStyle/>
        <a:p>
          <a:endParaRPr lang="en-US"/>
        </a:p>
      </dgm:t>
    </dgm:pt>
    <dgm:pt modelId="{79AFF1EC-AC53-47D0-AF5F-6F72733D28D5}">
      <dgm:prSet custT="1"/>
      <dgm:spPr>
        <a:xfrm rot="5400000">
          <a:off x="3957666" y="1338675"/>
          <a:ext cx="301117" cy="3866565"/>
        </a:xfrm>
        <a:prstGeom prst="round2SameRect">
          <a:avLst/>
        </a:prstGeom>
        <a:solidFill>
          <a:srgbClr val="8064A2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8064A2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4.49%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7E6B1260-C9C6-465F-AFA9-9F5E5D27457A}" type="parTrans" cxnId="{C659B20D-3F7E-48D4-BC72-081C9926CF8C}">
      <dgm:prSet/>
      <dgm:spPr/>
      <dgm:t>
        <a:bodyPr/>
        <a:lstStyle/>
        <a:p>
          <a:endParaRPr lang="en-US"/>
        </a:p>
      </dgm:t>
    </dgm:pt>
    <dgm:pt modelId="{CDB692B7-6234-44DB-9F63-D95FCD801306}" type="sibTrans" cxnId="{C659B20D-3F7E-48D4-BC72-081C9926CF8C}">
      <dgm:prSet/>
      <dgm:spPr/>
      <dgm:t>
        <a:bodyPr/>
        <a:lstStyle/>
        <a:p>
          <a:endParaRPr lang="en-US"/>
        </a:p>
      </dgm:t>
    </dgm:pt>
    <dgm:pt modelId="{F63FB0A2-37B6-43F3-ADA2-4EA55112A157}">
      <dgm:prSet custT="1"/>
      <dgm:spPr>
        <a:xfrm>
          <a:off x="0" y="3478976"/>
          <a:ext cx="2174942" cy="376396"/>
        </a:xfrm>
        <a:prstGeom prst="roundRect">
          <a:avLst/>
        </a:prstGeom>
        <a:solidFill>
          <a:srgbClr val="4BACC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o-RO" sz="1200" b="1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Învăţământ</a:t>
          </a:r>
          <a:endParaRPr lang="en-US" sz="1200" b="1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gm:t>
    </dgm:pt>
    <dgm:pt modelId="{027F04D1-1463-4A10-9DB6-CBF0E66C9712}" type="parTrans" cxnId="{5BC73668-B36B-45C4-8124-5C835F440222}">
      <dgm:prSet/>
      <dgm:spPr/>
      <dgm:t>
        <a:bodyPr/>
        <a:lstStyle/>
        <a:p>
          <a:endParaRPr lang="en-US"/>
        </a:p>
      </dgm:t>
    </dgm:pt>
    <dgm:pt modelId="{CF33800C-46AE-487D-A742-058008C06628}" type="sibTrans" cxnId="{5BC73668-B36B-45C4-8124-5C835F440222}">
      <dgm:prSet/>
      <dgm:spPr/>
      <dgm:t>
        <a:bodyPr/>
        <a:lstStyle/>
        <a:p>
          <a:endParaRPr lang="en-US"/>
        </a:p>
      </dgm:t>
    </dgm:pt>
    <dgm:pt modelId="{C4041370-6E3D-4A7C-B015-46D12A1AA425}">
      <dgm:prSet custT="1"/>
      <dgm:spPr>
        <a:xfrm rot="5400000">
          <a:off x="3957666" y="1733892"/>
          <a:ext cx="301117" cy="3866565"/>
        </a:xfrm>
        <a:prstGeom prst="round2SameRect">
          <a:avLst/>
        </a:prstGeom>
        <a:solidFill>
          <a:srgbClr val="4BACC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BACC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facultate, şcoala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8C20546B-7EEE-4934-9A3D-D550D5FB5C56}" type="parTrans" cxnId="{776BB4EE-B443-40CD-A8E9-4D959FB361F7}">
      <dgm:prSet/>
      <dgm:spPr/>
      <dgm:t>
        <a:bodyPr/>
        <a:lstStyle/>
        <a:p>
          <a:endParaRPr lang="en-US"/>
        </a:p>
      </dgm:t>
    </dgm:pt>
    <dgm:pt modelId="{29475A32-3221-454C-8562-A755B78D17F4}" type="sibTrans" cxnId="{776BB4EE-B443-40CD-A8E9-4D959FB361F7}">
      <dgm:prSet/>
      <dgm:spPr/>
      <dgm:t>
        <a:bodyPr/>
        <a:lstStyle/>
        <a:p>
          <a:endParaRPr lang="en-US"/>
        </a:p>
      </dgm:t>
    </dgm:pt>
    <dgm:pt modelId="{76275CD4-291F-485A-BE96-09EE429AEE4E}">
      <dgm:prSet custT="1"/>
      <dgm:spPr>
        <a:xfrm>
          <a:off x="0" y="3874192"/>
          <a:ext cx="2174942" cy="376396"/>
        </a:xfrm>
        <a:prstGeom prst="roundRect">
          <a:avLst/>
        </a:prstGeom>
        <a:solidFill>
          <a:srgbClr val="F7964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o-RO" sz="1200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Alte</a:t>
          </a:r>
          <a:r>
            <a:rPr lang="ro-RO" sz="1100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 </a:t>
          </a:r>
          <a:endParaRPr lang="en-US" sz="1100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gm:t>
    </dgm:pt>
    <dgm:pt modelId="{EADC9480-1071-47FC-9549-1E15B2A3FB32}" type="parTrans" cxnId="{2D2A58D7-D5B7-4379-9816-62D804D47ADF}">
      <dgm:prSet/>
      <dgm:spPr/>
      <dgm:t>
        <a:bodyPr/>
        <a:lstStyle/>
        <a:p>
          <a:endParaRPr lang="en-US"/>
        </a:p>
      </dgm:t>
    </dgm:pt>
    <dgm:pt modelId="{E540BF2E-34D5-4B56-A8F9-9373577EABB6}" type="sibTrans" cxnId="{2D2A58D7-D5B7-4379-9816-62D804D47ADF}">
      <dgm:prSet/>
      <dgm:spPr/>
      <dgm:t>
        <a:bodyPr/>
        <a:lstStyle/>
        <a:p>
          <a:endParaRPr lang="en-US"/>
        </a:p>
      </dgm:t>
    </dgm:pt>
    <dgm:pt modelId="{511C7C31-E828-4764-B28C-FF4AA66F11D2}">
      <dgm:prSet custT="1"/>
      <dgm:spPr>
        <a:xfrm rot="5400000">
          <a:off x="3957666" y="1733892"/>
          <a:ext cx="301117" cy="3866565"/>
        </a:xfrm>
        <a:prstGeom prst="round2SameRect">
          <a:avLst/>
        </a:prstGeom>
        <a:solidFill>
          <a:srgbClr val="4BACC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BACC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18FA5E4B-C8BA-4A02-96D4-E1288D3CD0D4}" type="parTrans" cxnId="{CB1EA721-67AF-4CA0-9F1D-F2700F69C950}">
      <dgm:prSet/>
      <dgm:spPr/>
      <dgm:t>
        <a:bodyPr/>
        <a:lstStyle/>
        <a:p>
          <a:endParaRPr lang="en-US"/>
        </a:p>
      </dgm:t>
    </dgm:pt>
    <dgm:pt modelId="{51A85429-2D2D-4281-85DC-7F15F597907E}" type="sibTrans" cxnId="{CB1EA721-67AF-4CA0-9F1D-F2700F69C950}">
      <dgm:prSet/>
      <dgm:spPr/>
      <dgm:t>
        <a:bodyPr/>
        <a:lstStyle/>
        <a:p>
          <a:endParaRPr lang="en-US"/>
        </a:p>
      </dgm:t>
    </dgm:pt>
    <dgm:pt modelId="{E3655875-D99E-4D11-8E93-F4C37193C3A6}">
      <dgm:prSet custT="1"/>
      <dgm:spPr>
        <a:xfrm rot="5400000">
          <a:off x="3957666" y="2129108"/>
          <a:ext cx="301117" cy="3866565"/>
        </a:xfrm>
        <a:prstGeom prst="round2SameRect">
          <a:avLst/>
        </a:prstGeom>
        <a:solidFill>
          <a:srgbClr val="F7964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7964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o-RO" sz="9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Ilie Bolojan, Ungaria</a:t>
          </a:r>
          <a:endParaRPr lang="en-US" sz="9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7D4DC55A-C411-47E5-B4CE-E51EC49ED7E5}" type="parTrans" cxnId="{CD43C46C-6015-457B-9355-7A15059FB1EE}">
      <dgm:prSet/>
      <dgm:spPr/>
      <dgm:t>
        <a:bodyPr/>
        <a:lstStyle/>
        <a:p>
          <a:endParaRPr lang="en-US"/>
        </a:p>
      </dgm:t>
    </dgm:pt>
    <dgm:pt modelId="{DFF65717-A8A6-4148-89E8-0778A3F1935D}" type="sibTrans" cxnId="{CD43C46C-6015-457B-9355-7A15059FB1EE}">
      <dgm:prSet/>
      <dgm:spPr/>
      <dgm:t>
        <a:bodyPr/>
        <a:lstStyle/>
        <a:p>
          <a:endParaRPr lang="en-US"/>
        </a:p>
      </dgm:t>
    </dgm:pt>
    <dgm:pt modelId="{F1E684AA-AC7C-45DC-BD7C-131BDB3074DB}">
      <dgm:prSet custT="1"/>
      <dgm:spPr>
        <a:xfrm rot="5400000">
          <a:off x="3957666" y="2129108"/>
          <a:ext cx="301117" cy="3866565"/>
        </a:xfrm>
        <a:prstGeom prst="round2SameRect">
          <a:avLst/>
        </a:prstGeom>
        <a:solidFill>
          <a:srgbClr val="F7964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7964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C82CCBE6-F240-485A-BEE7-BC4D47B74436}" type="parTrans" cxnId="{2EBC489F-5B43-46F9-A02B-67DC2C850639}">
      <dgm:prSet/>
      <dgm:spPr/>
      <dgm:t>
        <a:bodyPr/>
        <a:lstStyle/>
        <a:p>
          <a:endParaRPr lang="en-US"/>
        </a:p>
      </dgm:t>
    </dgm:pt>
    <dgm:pt modelId="{D9973E66-AFE5-4692-83B8-A9A66A48DBAB}" type="sibTrans" cxnId="{2EBC489F-5B43-46F9-A02B-67DC2C850639}">
      <dgm:prSet/>
      <dgm:spPr/>
      <dgm:t>
        <a:bodyPr/>
        <a:lstStyle/>
        <a:p>
          <a:endParaRPr lang="en-US"/>
        </a:p>
      </dgm:t>
    </dgm:pt>
    <dgm:pt modelId="{328F9AFD-DB7F-4CE0-8F19-DF681F62EE3F}">
      <dgm:prSet phldrT="[Text]" custT="1"/>
      <dgm:spPr>
        <a:xfrm rot="5400000">
          <a:off x="3957666" y="-637407"/>
          <a:ext cx="301117" cy="3866565"/>
        </a:xfrm>
        <a:prstGeom prst="round2SameRect">
          <a:avLst/>
        </a:prstGeom>
        <a:solidFill>
          <a:srgbClr val="8064A2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8064A2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20.39%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57D9FA04-0C95-4A68-B9D9-C8785C40629E}" type="parTrans" cxnId="{6B39333F-02EA-4B92-B258-ED4C22E72E05}">
      <dgm:prSet/>
      <dgm:spPr/>
      <dgm:t>
        <a:bodyPr/>
        <a:lstStyle/>
        <a:p>
          <a:endParaRPr lang="en-US"/>
        </a:p>
      </dgm:t>
    </dgm:pt>
    <dgm:pt modelId="{91E96A48-1FE6-42FA-9BC6-4E42BFF492FA}" type="sibTrans" cxnId="{6B39333F-02EA-4B92-B258-ED4C22E72E05}">
      <dgm:prSet/>
      <dgm:spPr/>
      <dgm:t>
        <a:bodyPr/>
        <a:lstStyle/>
        <a:p>
          <a:endParaRPr lang="en-US"/>
        </a:p>
      </dgm:t>
    </dgm:pt>
    <dgm:pt modelId="{9BDAEFFA-F40E-457F-9211-0E79F60B380B}">
      <dgm:prSet phldrT="[Text]" custT="1"/>
      <dgm:spPr>
        <a:xfrm rot="5400000">
          <a:off x="3957666" y="-242190"/>
          <a:ext cx="301117" cy="3866565"/>
        </a:xfrm>
        <a:prstGeom prst="round2SameRect">
          <a:avLst/>
        </a:prstGeom>
        <a:solidFill>
          <a:srgbClr val="4BACC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BACC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l"/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7.44%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FD3D9999-9A98-4962-87D1-69BA1B2399FF}" type="parTrans" cxnId="{FE417EDA-3FE4-4B7E-8716-A3089DF6C2F0}">
      <dgm:prSet/>
      <dgm:spPr/>
      <dgm:t>
        <a:bodyPr/>
        <a:lstStyle/>
        <a:p>
          <a:endParaRPr lang="en-US"/>
        </a:p>
      </dgm:t>
    </dgm:pt>
    <dgm:pt modelId="{5DD7136B-441A-4636-BD78-58D197569E08}" type="sibTrans" cxnId="{FE417EDA-3FE4-4B7E-8716-A3089DF6C2F0}">
      <dgm:prSet/>
      <dgm:spPr/>
      <dgm:t>
        <a:bodyPr/>
        <a:lstStyle/>
        <a:p>
          <a:endParaRPr lang="en-US"/>
        </a:p>
      </dgm:t>
    </dgm:pt>
    <dgm:pt modelId="{EF20C816-D0CB-41E9-B8CD-E5B29CB5E4F6}">
      <dgm:prSet phldrT="[Text]" custT="1"/>
      <dgm:spPr>
        <a:xfrm rot="5400000">
          <a:off x="3957666" y="153026"/>
          <a:ext cx="301117" cy="3866565"/>
        </a:xfrm>
        <a:prstGeom prst="round2SameRect">
          <a:avLst/>
        </a:prstGeom>
        <a:solidFill>
          <a:srgbClr val="F7964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7964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l"/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9.09%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4A144CE9-DBBF-4ABD-B69F-5EEFF07BFC1B}" type="parTrans" cxnId="{D9978DD6-A20E-4AC9-AB34-141B736F9F79}">
      <dgm:prSet/>
      <dgm:spPr/>
      <dgm:t>
        <a:bodyPr/>
        <a:lstStyle/>
        <a:p>
          <a:endParaRPr lang="en-US"/>
        </a:p>
      </dgm:t>
    </dgm:pt>
    <dgm:pt modelId="{12CC9DF7-BE1E-42B7-A829-1F85E91B8B5C}" type="sibTrans" cxnId="{D9978DD6-A20E-4AC9-AB34-141B736F9F79}">
      <dgm:prSet/>
      <dgm:spPr/>
      <dgm:t>
        <a:bodyPr/>
        <a:lstStyle/>
        <a:p>
          <a:endParaRPr lang="en-US"/>
        </a:p>
      </dgm:t>
    </dgm:pt>
    <dgm:pt modelId="{A50BF820-4269-475E-A27C-1EFD164876A6}">
      <dgm:prSet custT="1"/>
      <dgm:spPr>
        <a:xfrm rot="5400000">
          <a:off x="3957666" y="1733892"/>
          <a:ext cx="301117" cy="3866565"/>
        </a:xfrm>
        <a:prstGeom prst="round2SameRect">
          <a:avLst/>
        </a:prstGeom>
        <a:solidFill>
          <a:srgbClr val="4BACC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BACC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1.38%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976211AD-AAE0-44EE-8581-9B84B17A4A09}" type="parTrans" cxnId="{EF371C27-4EC9-4A09-AD52-4EBA9A58D8F1}">
      <dgm:prSet/>
      <dgm:spPr/>
      <dgm:t>
        <a:bodyPr/>
        <a:lstStyle/>
        <a:p>
          <a:endParaRPr lang="en-US"/>
        </a:p>
      </dgm:t>
    </dgm:pt>
    <dgm:pt modelId="{288EC343-712D-41BC-A94C-AFF3974E98B9}" type="sibTrans" cxnId="{EF371C27-4EC9-4A09-AD52-4EBA9A58D8F1}">
      <dgm:prSet/>
      <dgm:spPr/>
      <dgm:t>
        <a:bodyPr/>
        <a:lstStyle/>
        <a:p>
          <a:endParaRPr lang="en-US"/>
        </a:p>
      </dgm:t>
    </dgm:pt>
    <dgm:pt modelId="{8ABC2296-D655-4617-A075-B920AF57666B}">
      <dgm:prSet custT="1"/>
      <dgm:spPr>
        <a:xfrm rot="5400000">
          <a:off x="3957666" y="2129108"/>
          <a:ext cx="301117" cy="3866565"/>
        </a:xfrm>
        <a:prstGeom prst="round2SameRect">
          <a:avLst/>
        </a:prstGeom>
        <a:solidFill>
          <a:srgbClr val="F7964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7964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1.38%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B038B3F4-3D9A-48A4-9E05-47096EF1C439}" type="parTrans" cxnId="{AEEAAFC0-7605-4541-9C02-D790937B2156}">
      <dgm:prSet/>
      <dgm:spPr/>
      <dgm:t>
        <a:bodyPr/>
        <a:lstStyle/>
        <a:p>
          <a:endParaRPr lang="en-US"/>
        </a:p>
      </dgm:t>
    </dgm:pt>
    <dgm:pt modelId="{FBC1790E-CA87-44AE-BB85-E5109E6D2A33}" type="sibTrans" cxnId="{AEEAAFC0-7605-4541-9C02-D790937B2156}">
      <dgm:prSet/>
      <dgm:spPr/>
      <dgm:t>
        <a:bodyPr/>
        <a:lstStyle/>
        <a:p>
          <a:endParaRPr lang="en-US"/>
        </a:p>
      </dgm:t>
    </dgm:pt>
    <dgm:pt modelId="{31C269BE-7334-4E96-BBE0-217F215D865F}" type="pres">
      <dgm:prSet presAssocID="{AAB69B99-9DAE-48FE-90E0-CD529217965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FED4A4F-FBC8-4A23-9F7C-88A9E429BF7C}" type="pres">
      <dgm:prSet presAssocID="{D8A8F178-E9FE-42DC-ADBA-B5453F1D3181}" presName="linNode" presStyleCnt="0"/>
      <dgm:spPr/>
    </dgm:pt>
    <dgm:pt modelId="{0F431797-F8DC-4A1C-A1C0-8901D7B20631}" type="pres">
      <dgm:prSet presAssocID="{D8A8F178-E9FE-42DC-ADBA-B5453F1D3181}" presName="parentText" presStyleLbl="node1" presStyleIdx="0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68FDA2-F581-4A6A-B206-408C4A38057B}" type="pres">
      <dgm:prSet presAssocID="{D8A8F178-E9FE-42DC-ADBA-B5453F1D3181}" presName="descendantText" presStyleLbl="alignAccFollowNode1" presStyleIdx="0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4823FEA-3CB4-4603-BC1C-E96758BF5D9F}" type="pres">
      <dgm:prSet presAssocID="{0BA416B7-1848-4256-94FE-3F88A5A4E369}" presName="sp" presStyleCnt="0"/>
      <dgm:spPr/>
    </dgm:pt>
    <dgm:pt modelId="{4424CF1B-1CA2-4B19-B9D0-5C62CA130E33}" type="pres">
      <dgm:prSet presAssocID="{0CD84A86-B432-4A7E-A025-B4467A666226}" presName="linNode" presStyleCnt="0"/>
      <dgm:spPr/>
    </dgm:pt>
    <dgm:pt modelId="{41667D85-F967-459D-8C2D-94326D66DED4}" type="pres">
      <dgm:prSet presAssocID="{0CD84A86-B432-4A7E-A025-B4467A666226}" presName="parentText" presStyleLbl="node1" presStyleIdx="1" presStyleCnt="10" custScaleY="18363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90E96B-0D44-403C-9B87-FF7C2A73FD34}" type="pres">
      <dgm:prSet presAssocID="{0CD84A86-B432-4A7E-A025-B4467A666226}" presName="descendantText" presStyleLbl="alignAccFollowNode1" presStyleIdx="1" presStyleCnt="10" custScaleY="18429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8BE560-4B5E-4F64-B891-F213D93C4107}" type="pres">
      <dgm:prSet presAssocID="{EBDFC788-E6BE-4DAA-8218-148D795DB720}" presName="sp" presStyleCnt="0"/>
      <dgm:spPr/>
    </dgm:pt>
    <dgm:pt modelId="{F99C29F2-93BE-48E6-A11D-F26721BE51E8}" type="pres">
      <dgm:prSet presAssocID="{8BFB1A22-AE30-4C1D-95EC-A93F10C0576A}" presName="linNode" presStyleCnt="0"/>
      <dgm:spPr/>
    </dgm:pt>
    <dgm:pt modelId="{7B917D5F-0052-4377-A631-F50CE680ADAB}" type="pres">
      <dgm:prSet presAssocID="{8BFB1A22-AE30-4C1D-95EC-A93F10C0576A}" presName="parentText" presStyleLbl="node1" presStyleIdx="2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107AB8-80A1-4D84-BF8D-848620AD6561}" type="pres">
      <dgm:prSet presAssocID="{8BFB1A22-AE30-4C1D-95EC-A93F10C0576A}" presName="descendantText" presStyleLbl="alignAccFollowNode1" presStyleIdx="2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61428DA-E263-4841-AE79-A1C39C7E65A7}" type="pres">
      <dgm:prSet presAssocID="{D85C8E67-3B72-4309-9478-3CEA62869765}" presName="sp" presStyleCnt="0"/>
      <dgm:spPr/>
    </dgm:pt>
    <dgm:pt modelId="{39D86C5D-FA6C-44A6-867F-E270BE383349}" type="pres">
      <dgm:prSet presAssocID="{538D643E-7F8E-4C24-BB4F-3B3A3E528040}" presName="linNode" presStyleCnt="0"/>
      <dgm:spPr/>
    </dgm:pt>
    <dgm:pt modelId="{60447894-DC45-43FF-8305-75BFBD9CC10E}" type="pres">
      <dgm:prSet presAssocID="{538D643E-7F8E-4C24-BB4F-3B3A3E528040}" presName="parentText" presStyleLbl="node1" presStyleIdx="3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B3BB2E-7CDA-41E3-9C57-479DEC79CE77}" type="pres">
      <dgm:prSet presAssocID="{538D643E-7F8E-4C24-BB4F-3B3A3E528040}" presName="descendantText" presStyleLbl="alignAccFollowNode1" presStyleIdx="3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F692B0-66A5-4E60-B41F-70EDD34C52D9}" type="pres">
      <dgm:prSet presAssocID="{F096A0E1-2004-4522-A140-3A6A1042F5BA}" presName="sp" presStyleCnt="0"/>
      <dgm:spPr/>
    </dgm:pt>
    <dgm:pt modelId="{0806AE8A-053B-42F5-B21C-174D808F3D99}" type="pres">
      <dgm:prSet presAssocID="{AFD4FE9A-CD15-4602-AAF4-E2B20F744CBE}" presName="linNode" presStyleCnt="0"/>
      <dgm:spPr/>
    </dgm:pt>
    <dgm:pt modelId="{439EFF9F-2DB4-4BD2-BBBA-38AD6EB2C3DD}" type="pres">
      <dgm:prSet presAssocID="{AFD4FE9A-CD15-4602-AAF4-E2B20F744CBE}" presName="parentText" presStyleLbl="node1" presStyleIdx="4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9DF873-E50A-44E9-AC70-D6695CC515C1}" type="pres">
      <dgm:prSet presAssocID="{AFD4FE9A-CD15-4602-AAF4-E2B20F744CBE}" presName="descendantText" presStyleLbl="alignAccFollowNode1" presStyleIdx="4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8B044B-E651-449B-B957-CE2C4A93857B}" type="pres">
      <dgm:prSet presAssocID="{A72E71D7-DCC8-4071-B79F-702389F57D76}" presName="sp" presStyleCnt="0"/>
      <dgm:spPr/>
    </dgm:pt>
    <dgm:pt modelId="{33AB4546-19EB-4D4F-9A13-3557B7A3A93F}" type="pres">
      <dgm:prSet presAssocID="{562BCEE4-5E9C-4243-A637-1DFB5869206D}" presName="linNode" presStyleCnt="0"/>
      <dgm:spPr/>
    </dgm:pt>
    <dgm:pt modelId="{B9F2FF0A-2BAF-4293-9F3F-73D410CB2845}" type="pres">
      <dgm:prSet presAssocID="{562BCEE4-5E9C-4243-A637-1DFB5869206D}" presName="parentText" presStyleLbl="node1" presStyleIdx="5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B0DAAA-BA16-4C27-A9BD-1284D57EC050}" type="pres">
      <dgm:prSet presAssocID="{562BCEE4-5E9C-4243-A637-1DFB5869206D}" presName="descendantText" presStyleLbl="alignAccFollowNode1" presStyleIdx="5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778D02F-6AD9-4EC5-A4E5-70E4BC6C7A1C}" type="pres">
      <dgm:prSet presAssocID="{4FAC3861-1324-4E16-83A4-BAE16F846DC4}" presName="sp" presStyleCnt="0"/>
      <dgm:spPr/>
    </dgm:pt>
    <dgm:pt modelId="{BD93C57E-5662-4959-881E-C2EA1FB4BFCB}" type="pres">
      <dgm:prSet presAssocID="{222C843F-73F5-4D0F-BA00-C7B4C2D40AA9}" presName="linNode" presStyleCnt="0"/>
      <dgm:spPr/>
    </dgm:pt>
    <dgm:pt modelId="{E801463D-E55B-40E0-9F13-071D27B2731C}" type="pres">
      <dgm:prSet presAssocID="{222C843F-73F5-4D0F-BA00-C7B4C2D40AA9}" presName="parentText" presStyleLbl="node1" presStyleIdx="6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ED071E-7239-4192-B95D-319E97F6FF96}" type="pres">
      <dgm:prSet presAssocID="{222C843F-73F5-4D0F-BA00-C7B4C2D40AA9}" presName="descendantText" presStyleLbl="alignAccFollowNode1" presStyleIdx="6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A32910-FB91-4387-9D36-D42B02C77E1C}" type="pres">
      <dgm:prSet presAssocID="{C0B6C23E-A8C7-4951-9A22-0B00AABB8340}" presName="sp" presStyleCnt="0"/>
      <dgm:spPr/>
    </dgm:pt>
    <dgm:pt modelId="{3AA8E310-9EFB-480C-93F3-E814C0A8088D}" type="pres">
      <dgm:prSet presAssocID="{40772AF2-A117-4D1B-9749-75213ED4D762}" presName="linNode" presStyleCnt="0"/>
      <dgm:spPr/>
    </dgm:pt>
    <dgm:pt modelId="{C1E316CD-09BF-466D-80F3-2DE7ABDA31E5}" type="pres">
      <dgm:prSet presAssocID="{40772AF2-A117-4D1B-9749-75213ED4D762}" presName="parentText" presStyleLbl="node1" presStyleIdx="7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57B339-3193-406D-A1C0-13B32289D7DD}" type="pres">
      <dgm:prSet presAssocID="{40772AF2-A117-4D1B-9749-75213ED4D762}" presName="descendantText" presStyleLbl="alignAccFollowNode1" presStyleIdx="7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845539-9C45-4ABA-8289-A3911C95487A}" type="pres">
      <dgm:prSet presAssocID="{EB41E040-C60D-41D3-B7CD-C87FFA0AFD5D}" presName="sp" presStyleCnt="0"/>
      <dgm:spPr/>
    </dgm:pt>
    <dgm:pt modelId="{BA9EED2E-8514-40CD-BCAF-E3C1F7E30E87}" type="pres">
      <dgm:prSet presAssocID="{F63FB0A2-37B6-43F3-ADA2-4EA55112A157}" presName="linNode" presStyleCnt="0"/>
      <dgm:spPr/>
    </dgm:pt>
    <dgm:pt modelId="{9B4E7CCB-98AB-4770-AEDF-D0EC564577E8}" type="pres">
      <dgm:prSet presAssocID="{F63FB0A2-37B6-43F3-ADA2-4EA55112A157}" presName="parentText" presStyleLbl="node1" presStyleIdx="8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0CCC9A-2D85-4608-A39B-34C4FAA85487}" type="pres">
      <dgm:prSet presAssocID="{F63FB0A2-37B6-43F3-ADA2-4EA55112A157}" presName="descendantText" presStyleLbl="alignAccFollowNode1" presStyleIdx="8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A29C2C-7D63-4E60-BCED-0449EB05DE31}" type="pres">
      <dgm:prSet presAssocID="{CF33800C-46AE-487D-A742-058008C06628}" presName="sp" presStyleCnt="0"/>
      <dgm:spPr/>
    </dgm:pt>
    <dgm:pt modelId="{9E56A512-E138-4815-972A-721EA6E3BFF7}" type="pres">
      <dgm:prSet presAssocID="{76275CD4-291F-485A-BE96-09EE429AEE4E}" presName="linNode" presStyleCnt="0"/>
      <dgm:spPr/>
    </dgm:pt>
    <dgm:pt modelId="{7ACCF081-D5D3-4D0E-B43C-E1C5DBE7BF8B}" type="pres">
      <dgm:prSet presAssocID="{76275CD4-291F-485A-BE96-09EE429AEE4E}" presName="parentText" presStyleLbl="node1" presStyleIdx="9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CA160F4-803C-4349-8682-31BE61CE17AE}" type="pres">
      <dgm:prSet presAssocID="{76275CD4-291F-485A-BE96-09EE429AEE4E}" presName="descendantText" presStyleLbl="alignAccFollowNode1" presStyleIdx="9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EBC489F-5B43-46F9-A02B-67DC2C850639}" srcId="{76275CD4-291F-485A-BE96-09EE429AEE4E}" destId="{F1E684AA-AC7C-45DC-BD7C-131BDB3074DB}" srcOrd="2" destOrd="0" parTransId="{C82CCBE6-F240-485A-BEE7-BC4D47B74436}" sibTransId="{D9973E66-AFE5-4692-83B8-A9A66A48DBAB}"/>
    <dgm:cxn modelId="{EF371C27-4EC9-4A09-AD52-4EBA9A58D8F1}" srcId="{F63FB0A2-37B6-43F3-ADA2-4EA55112A157}" destId="{A50BF820-4269-475E-A27C-1EFD164876A6}" srcOrd="2" destOrd="0" parTransId="{976211AD-AAE0-44EE-8581-9B84B17A4A09}" sibTransId="{288EC343-712D-41BC-A94C-AFF3974E98B9}"/>
    <dgm:cxn modelId="{EB868574-D086-4765-8464-4A1AD624EB0C}" type="presOf" srcId="{F1E684AA-AC7C-45DC-BD7C-131BDB3074DB}" destId="{BCA160F4-803C-4349-8682-31BE61CE17AE}" srcOrd="0" destOrd="2" presId="urn:microsoft.com/office/officeart/2005/8/layout/vList5"/>
    <dgm:cxn modelId="{CE23E357-10F4-481A-B31D-3B0C264DB7BF}" type="presOf" srcId="{EF4D665B-C27B-4F58-A958-CB9AFF99995C}" destId="{9768FDA2-F581-4A6A-B206-408C4A38057B}" srcOrd="0" destOrd="1" presId="urn:microsoft.com/office/officeart/2005/8/layout/vList5"/>
    <dgm:cxn modelId="{2ECCF02C-E606-4AA1-8C06-89DCDFE8B5C9}" type="presOf" srcId="{562BCEE4-5E9C-4243-A637-1DFB5869206D}" destId="{B9F2FF0A-2BAF-4293-9F3F-73D410CB2845}" srcOrd="0" destOrd="0" presId="urn:microsoft.com/office/officeart/2005/8/layout/vList5"/>
    <dgm:cxn modelId="{1F2EEDC1-4C31-43F2-8300-22D3DA849D0D}" srcId="{222C843F-73F5-4D0F-BA00-C7B4C2D40AA9}" destId="{579071E9-9CCF-48E2-B612-EC34DB1B1C59}" srcOrd="1" destOrd="0" parTransId="{D0F56D1B-91ED-4598-9D7E-8E47B3A6DFEB}" sibTransId="{B0692619-B222-4B0A-A713-CA58CAC6BF66}"/>
    <dgm:cxn modelId="{D0C46BAA-5C57-43E4-8D99-B5D42112C124}" srcId="{222C843F-73F5-4D0F-BA00-C7B4C2D40AA9}" destId="{60F41609-7FA7-424E-8B1F-E90D12445C83}" srcOrd="2" destOrd="0" parTransId="{A13B7A78-D12F-4A83-8B10-29E2461514D2}" sibTransId="{C4B7BB13-EE13-4448-9916-B457433FE28C}"/>
    <dgm:cxn modelId="{4B09561A-5D44-44DB-90F8-83BDA1F4C9A4}" srcId="{40772AF2-A117-4D1B-9749-75213ED4D762}" destId="{40AC60BC-6289-410C-B751-A7CC080BFA7C}" srcOrd="1" destOrd="0" parTransId="{1550A561-CAE7-4710-A2D5-C36AE9974239}" sibTransId="{7CD8D9C1-FEFC-424A-950B-D74C7127E109}"/>
    <dgm:cxn modelId="{AEEAAFC0-7605-4541-9C02-D790937B2156}" srcId="{76275CD4-291F-485A-BE96-09EE429AEE4E}" destId="{8ABC2296-D655-4617-A075-B920AF57666B}" srcOrd="1" destOrd="0" parTransId="{B038B3F4-3D9A-48A4-9E05-47096EF1C439}" sibTransId="{FBC1790E-CA87-44AE-BB85-E5109E6D2A33}"/>
    <dgm:cxn modelId="{EF57B334-BCEA-4279-9412-B4A2A38FF4F3}" srcId="{538D643E-7F8E-4C24-BB4F-3B3A3E528040}" destId="{B90E5D49-D599-409B-9984-5A0CE7514F77}" srcOrd="1" destOrd="0" parTransId="{E521BFAD-936F-4544-A091-5F8600751565}" sibTransId="{B3E541BB-5CA7-494E-ABD7-0722F341E290}"/>
    <dgm:cxn modelId="{A19F8D90-2D38-4BCD-A23C-77B64115DF14}" srcId="{222C843F-73F5-4D0F-BA00-C7B4C2D40AA9}" destId="{2B70C6AB-0D6F-4DF6-8ADB-650608860C37}" srcOrd="0" destOrd="0" parTransId="{FF7DF34D-9E5A-4479-A91B-6066C87C26C8}" sibTransId="{5CFC2C9A-FFBE-4AD0-B43C-13E364457F8F}"/>
    <dgm:cxn modelId="{098DE9CE-6378-42C4-B5DB-48421B816A92}" type="presOf" srcId="{F63FB0A2-37B6-43F3-ADA2-4EA55112A157}" destId="{9B4E7CCB-98AB-4770-AEDF-D0EC564577E8}" srcOrd="0" destOrd="0" presId="urn:microsoft.com/office/officeart/2005/8/layout/vList5"/>
    <dgm:cxn modelId="{FDBB5DC8-CCEB-4233-878C-70FCFE9079EF}" type="presOf" srcId="{2B70C6AB-0D6F-4DF6-8ADB-650608860C37}" destId="{75ED071E-7239-4192-B95D-319E97F6FF96}" srcOrd="0" destOrd="0" presId="urn:microsoft.com/office/officeart/2005/8/layout/vList5"/>
    <dgm:cxn modelId="{30B9CB5B-BBAA-4CB2-AB87-0125870957EB}" srcId="{D8A8F178-E9FE-42DC-ADBA-B5453F1D3181}" destId="{FF506A4E-7362-4C26-859F-3FB9309FF740}" srcOrd="0" destOrd="0" parTransId="{20B4A1F6-2674-406E-B7E6-28B378077C12}" sibTransId="{9C6794C0-A0E0-4AE0-9462-DEF0A1FEC5C0}"/>
    <dgm:cxn modelId="{00128F60-ACC5-4D01-9FB9-F95A67B46331}" srcId="{562BCEE4-5E9C-4243-A637-1DFB5869206D}" destId="{615A6C21-020E-460D-849E-59F7B7D3693B}" srcOrd="0" destOrd="0" parTransId="{FCFCD1A4-6D97-4EC9-B569-4B4A72A9013F}" sibTransId="{8C032481-BF39-41C8-A1E7-087CB39ADEB1}"/>
    <dgm:cxn modelId="{EFF56AAC-894E-4A73-A5C1-9A36FB42DBC4}" type="presOf" srcId="{538D643E-7F8E-4C24-BB4F-3B3A3E528040}" destId="{60447894-DC45-43FF-8305-75BFBD9CC10E}" srcOrd="0" destOrd="0" presId="urn:microsoft.com/office/officeart/2005/8/layout/vList5"/>
    <dgm:cxn modelId="{F58BB984-42EC-4486-BD9B-2019DA7DAAFB}" type="presOf" srcId="{AAB69B99-9DAE-48FE-90E0-CD5292179652}" destId="{31C269BE-7334-4E96-BBE0-217F215D865F}" srcOrd="0" destOrd="0" presId="urn:microsoft.com/office/officeart/2005/8/layout/vList5"/>
    <dgm:cxn modelId="{41A1DCAB-6857-4E89-BA09-B22062426B2A}" type="presOf" srcId="{328F9AFD-DB7F-4CE0-8F19-DF681F62EE3F}" destId="{92107AB8-80A1-4D84-BF8D-848620AD6561}" srcOrd="0" destOrd="1" presId="urn:microsoft.com/office/officeart/2005/8/layout/vList5"/>
    <dgm:cxn modelId="{05F56843-D09E-4EDE-89E6-E6CA3AE8FF60}" type="presOf" srcId="{AA4B918B-D290-42A0-9ED6-982A1E58889F}" destId="{979DF873-E50A-44E9-AC70-D6695CC515C1}" srcOrd="0" destOrd="1" presId="urn:microsoft.com/office/officeart/2005/8/layout/vList5"/>
    <dgm:cxn modelId="{3045E798-10D8-4774-A2A0-24ADB08A2ED8}" type="presOf" srcId="{8BFB1A22-AE30-4C1D-95EC-A93F10C0576A}" destId="{7B917D5F-0052-4377-A631-F50CE680ADAB}" srcOrd="0" destOrd="0" presId="urn:microsoft.com/office/officeart/2005/8/layout/vList5"/>
    <dgm:cxn modelId="{544AC4E7-BBCD-4AB6-AB72-69A377145324}" type="presOf" srcId="{9BDAEFFA-F40E-457F-9211-0E79F60B380B}" destId="{94B3BB2E-7CDA-41E3-9C57-479DEC79CE77}" srcOrd="0" destOrd="2" presId="urn:microsoft.com/office/officeart/2005/8/layout/vList5"/>
    <dgm:cxn modelId="{664DAAF6-7F06-479E-8A02-8601E29C6539}" type="presOf" srcId="{222C843F-73F5-4D0F-BA00-C7B4C2D40AA9}" destId="{E801463D-E55B-40E0-9F13-071D27B2731C}" srcOrd="0" destOrd="0" presId="urn:microsoft.com/office/officeart/2005/8/layout/vList5"/>
    <dgm:cxn modelId="{8A49E8CC-164B-4D71-A1E1-7523D32F2C8D}" type="presOf" srcId="{A68F15E6-0BD5-4ACF-A610-3D105E8DC8BB}" destId="{92107AB8-80A1-4D84-BF8D-848620AD6561}" srcOrd="0" destOrd="0" presId="urn:microsoft.com/office/officeart/2005/8/layout/vList5"/>
    <dgm:cxn modelId="{1A73380A-433C-40E8-9599-A456B892EFCE}" srcId="{AAB69B99-9DAE-48FE-90E0-CD5292179652}" destId="{222C843F-73F5-4D0F-BA00-C7B4C2D40AA9}" srcOrd="6" destOrd="0" parTransId="{778BCB15-EB24-496D-B907-794B4CCAC925}" sibTransId="{C0B6C23E-A8C7-4951-9A22-0B00AABB8340}"/>
    <dgm:cxn modelId="{952ED543-7234-44D8-A7BC-641C4FD3E3CC}" type="presOf" srcId="{88C25B54-0F25-4740-A363-B7F33237C81C}" destId="{5D90E96B-0D44-403C-9B87-FF7C2A73FD34}" srcOrd="0" destOrd="0" presId="urn:microsoft.com/office/officeart/2005/8/layout/vList5"/>
    <dgm:cxn modelId="{15CD0B69-32CD-4067-8459-9E6E170F93BC}" type="presOf" srcId="{8ABC2296-D655-4617-A075-B920AF57666B}" destId="{BCA160F4-803C-4349-8682-31BE61CE17AE}" srcOrd="0" destOrd="1" presId="urn:microsoft.com/office/officeart/2005/8/layout/vList5"/>
    <dgm:cxn modelId="{34544585-224F-4D22-8D0B-5DE5E47CF449}" type="presOf" srcId="{40AC60BC-6289-410C-B751-A7CC080BFA7C}" destId="{A257B339-3193-406D-A1C0-13B32289D7DD}" srcOrd="0" destOrd="1" presId="urn:microsoft.com/office/officeart/2005/8/layout/vList5"/>
    <dgm:cxn modelId="{BF67084B-7CC0-485C-8AF7-B807AE911993}" srcId="{AAB69B99-9DAE-48FE-90E0-CD5292179652}" destId="{AFD4FE9A-CD15-4602-AAF4-E2B20F744CBE}" srcOrd="4" destOrd="0" parTransId="{7EE205C6-B9CE-41F8-B676-A2DD527212F0}" sibTransId="{A72E71D7-DCC8-4071-B79F-702389F57D76}"/>
    <dgm:cxn modelId="{DA3A8CC1-30B4-4A60-A1BA-C931C26BF177}" type="presOf" srcId="{579071E9-9CCF-48E2-B612-EC34DB1B1C59}" destId="{75ED071E-7239-4192-B95D-319E97F6FF96}" srcOrd="0" destOrd="1" presId="urn:microsoft.com/office/officeart/2005/8/layout/vList5"/>
    <dgm:cxn modelId="{33BC3B35-3243-4C49-90A1-7801B70EEA56}" srcId="{0CD84A86-B432-4A7E-A025-B4467A666226}" destId="{88C25B54-0F25-4740-A363-B7F33237C81C}" srcOrd="0" destOrd="0" parTransId="{41FB845F-2AB0-43F3-A251-60C74A390E1F}" sibTransId="{18AD6EC0-4EF4-43AB-9782-AD58952CA42C}"/>
    <dgm:cxn modelId="{05762B2D-798C-4900-A954-99F51BCCBCC3}" srcId="{AAB69B99-9DAE-48FE-90E0-CD5292179652}" destId="{538D643E-7F8E-4C24-BB4F-3B3A3E528040}" srcOrd="3" destOrd="0" parTransId="{1CABCD5E-600D-4759-99AA-9BBBC8A7FA6A}" sibTransId="{F096A0E1-2004-4522-A140-3A6A1042F5BA}"/>
    <dgm:cxn modelId="{6B0C4890-AC82-4E7A-B47C-A9951D6E6874}" type="presOf" srcId="{AFD4FE9A-CD15-4602-AAF4-E2B20F744CBE}" destId="{439EFF9F-2DB4-4BD2-BBBA-38AD6EB2C3DD}" srcOrd="0" destOrd="0" presId="urn:microsoft.com/office/officeart/2005/8/layout/vList5"/>
    <dgm:cxn modelId="{FE417EDA-3FE4-4B7E-8716-A3089DF6C2F0}" srcId="{538D643E-7F8E-4C24-BB4F-3B3A3E528040}" destId="{9BDAEFFA-F40E-457F-9211-0E79F60B380B}" srcOrd="2" destOrd="0" parTransId="{FD3D9999-9A98-4962-87D1-69BA1B2399FF}" sibTransId="{5DD7136B-441A-4636-BD78-58D197569E08}"/>
    <dgm:cxn modelId="{15234B6E-2A63-4EC5-A647-790D25378594}" srcId="{AAB69B99-9DAE-48FE-90E0-CD5292179652}" destId="{0CD84A86-B432-4A7E-A025-B4467A666226}" srcOrd="1" destOrd="0" parTransId="{5609A0B2-FA3F-4C3D-BB52-C0F0C9C10E19}" sibTransId="{EBDFC788-E6BE-4DAA-8218-148D795DB720}"/>
    <dgm:cxn modelId="{5D5DA29D-5DDD-429D-83C6-6439BEC59C58}" type="presOf" srcId="{40772AF2-A117-4D1B-9749-75213ED4D762}" destId="{C1E316CD-09BF-466D-80F3-2DE7ABDA31E5}" srcOrd="0" destOrd="0" presId="urn:microsoft.com/office/officeart/2005/8/layout/vList5"/>
    <dgm:cxn modelId="{44FB03BD-A550-4312-9183-F6C85332471B}" srcId="{AAB69B99-9DAE-48FE-90E0-CD5292179652}" destId="{40772AF2-A117-4D1B-9749-75213ED4D762}" srcOrd="7" destOrd="0" parTransId="{B51A41EE-D9E4-47DA-9903-179CEE9396A3}" sibTransId="{EB41E040-C60D-41D3-B7CD-C87FFA0AFD5D}"/>
    <dgm:cxn modelId="{A756B470-737E-4D74-8BA1-881ABADC466E}" type="presOf" srcId="{C4041370-6E3D-4A7C-B015-46D12A1AA425}" destId="{6C0CCC9A-2D85-4608-A39B-34C4FAA85487}" srcOrd="0" destOrd="1" presId="urn:microsoft.com/office/officeart/2005/8/layout/vList5"/>
    <dgm:cxn modelId="{2411F9F1-F646-4A69-901E-054FD66DEAEF}" type="presOf" srcId="{C99A532E-117E-48E2-9C14-DF1857CF6E7D}" destId="{979DF873-E50A-44E9-AC70-D6695CC515C1}" srcOrd="0" destOrd="0" presId="urn:microsoft.com/office/officeart/2005/8/layout/vList5"/>
    <dgm:cxn modelId="{089DE318-BE02-427D-8603-4FC11D9AE110}" srcId="{8BFB1A22-AE30-4C1D-95EC-A93F10C0576A}" destId="{A68F15E6-0BD5-4ACF-A610-3D105E8DC8BB}" srcOrd="0" destOrd="0" parTransId="{F2AA18B7-AC47-4FBC-8133-FD24A012C804}" sibTransId="{8BDFF099-C439-48ED-B6CB-A9B6A9883FB2}"/>
    <dgm:cxn modelId="{CB8AFB8E-7F56-41C3-A194-F9C7817A2B38}" type="presOf" srcId="{3F78C175-A874-4C7E-8D8D-3798935B1C46}" destId="{5D90E96B-0D44-403C-9B87-FF7C2A73FD34}" srcOrd="0" destOrd="1" presId="urn:microsoft.com/office/officeart/2005/8/layout/vList5"/>
    <dgm:cxn modelId="{5D261092-BCB7-46EC-B76D-85D382EC72D1}" type="presOf" srcId="{7BDEF239-4367-4F14-B5B6-32C8D1429D1F}" destId="{979DF873-E50A-44E9-AC70-D6695CC515C1}" srcOrd="0" destOrd="3" presId="urn:microsoft.com/office/officeart/2005/8/layout/vList5"/>
    <dgm:cxn modelId="{87823C36-5A50-4DBC-976F-8A8F82AA7406}" srcId="{AAB69B99-9DAE-48FE-90E0-CD5292179652}" destId="{8BFB1A22-AE30-4C1D-95EC-A93F10C0576A}" srcOrd="2" destOrd="0" parTransId="{9CB9F8C8-230E-42C7-A24E-A0963F79C1EF}" sibTransId="{D85C8E67-3B72-4309-9478-3CEA62869765}"/>
    <dgm:cxn modelId="{6B39333F-02EA-4B92-B258-ED4C22E72E05}" srcId="{8BFB1A22-AE30-4C1D-95EC-A93F10C0576A}" destId="{328F9AFD-DB7F-4CE0-8F19-DF681F62EE3F}" srcOrd="1" destOrd="0" parTransId="{57D9FA04-0C95-4A68-B9D9-C8785C40629E}" sibTransId="{91E96A48-1FE6-42FA-9BC6-4E42BFF492FA}"/>
    <dgm:cxn modelId="{6117CC0E-0DB6-48A6-AAB5-567DDEC197C5}" srcId="{D8A8F178-E9FE-42DC-ADBA-B5453F1D3181}" destId="{EF4D665B-C27B-4F58-A958-CB9AFF99995C}" srcOrd="1" destOrd="0" parTransId="{43ADE4E4-31D7-4DC3-BAB9-8846ADC93505}" sibTransId="{DA2DAB6B-04EF-466A-A99B-D6BB49D3B788}"/>
    <dgm:cxn modelId="{C419DB9A-35BB-4068-BDEA-5C5E55206D2D}" srcId="{0CD84A86-B432-4A7E-A025-B4467A666226}" destId="{3F78C175-A874-4C7E-8D8D-3798935B1C46}" srcOrd="1" destOrd="0" parTransId="{79632588-246C-4AB5-B513-7E1911400D0E}" sibTransId="{F317E6FE-2E34-4218-8DFA-9C418126EEF4}"/>
    <dgm:cxn modelId="{342D848F-2CD8-448A-BE1E-584E83602064}" srcId="{538D643E-7F8E-4C24-BB4F-3B3A3E528040}" destId="{C73B7AD8-1E81-41E8-8409-CECEC6B69726}" srcOrd="3" destOrd="0" parTransId="{488566F9-0777-45D8-AC31-4327F13B46D6}" sibTransId="{61BC898F-69FD-42AA-95F0-F19A60553BC9}"/>
    <dgm:cxn modelId="{1E4BD4C7-D252-4C8C-B2A8-0352D320D7AB}" srcId="{AFD4FE9A-CD15-4602-AAF4-E2B20F744CBE}" destId="{7BDEF239-4367-4F14-B5B6-32C8D1429D1F}" srcOrd="3" destOrd="0" parTransId="{57FCB6C8-2340-409E-A057-86D1FDA55D2D}" sibTransId="{6340D707-C88B-4542-A508-8E7105FEEAA0}"/>
    <dgm:cxn modelId="{D9978DD6-A20E-4AC9-AB34-141B736F9F79}" srcId="{AFD4FE9A-CD15-4602-AAF4-E2B20F744CBE}" destId="{EF20C816-D0CB-41E9-B8CD-E5B29CB5E4F6}" srcOrd="2" destOrd="0" parTransId="{4A144CE9-DBBF-4ABD-B69F-5EEFF07BFC1B}" sibTransId="{12CC9DF7-BE1E-42B7-A829-1F85E91B8B5C}"/>
    <dgm:cxn modelId="{5BC73668-B36B-45C4-8124-5C835F440222}" srcId="{AAB69B99-9DAE-48FE-90E0-CD5292179652}" destId="{F63FB0A2-37B6-43F3-ADA2-4EA55112A157}" srcOrd="8" destOrd="0" parTransId="{027F04D1-1463-4A10-9DB6-CBF0E66C9712}" sibTransId="{CF33800C-46AE-487D-A742-058008C06628}"/>
    <dgm:cxn modelId="{3E08B77F-DF2B-4025-BD86-BA2B33856D6E}" type="presOf" srcId="{B90E5D49-D599-409B-9984-5A0CE7514F77}" destId="{94B3BB2E-7CDA-41E3-9C57-479DEC79CE77}" srcOrd="0" destOrd="1" presId="urn:microsoft.com/office/officeart/2005/8/layout/vList5"/>
    <dgm:cxn modelId="{5207B39E-85A5-42D2-BC5C-BB154A9CE626}" type="presOf" srcId="{FF506A4E-7362-4C26-859F-3FB9309FF740}" destId="{9768FDA2-F581-4A6A-B206-408C4A38057B}" srcOrd="0" destOrd="0" presId="urn:microsoft.com/office/officeart/2005/8/layout/vList5"/>
    <dgm:cxn modelId="{550E5409-4BB9-49A4-BDFF-9CE7F37941F8}" type="presOf" srcId="{EA9E4DDA-B68D-425A-9D99-81FE005C1A94}" destId="{A257B339-3193-406D-A1C0-13B32289D7DD}" srcOrd="0" destOrd="0" presId="urn:microsoft.com/office/officeart/2005/8/layout/vList5"/>
    <dgm:cxn modelId="{C8D5058C-DB96-434D-B533-8B6526B32A7F}" srcId="{F63FB0A2-37B6-43F3-ADA2-4EA55112A157}" destId="{A5094EAB-B8F5-48E1-B2FC-7909589ECE77}" srcOrd="0" destOrd="0" parTransId="{8573C230-CF78-4FBC-9FF7-32B87D578C14}" sibTransId="{F80B8D01-6671-4987-AA34-BE99AB3AA3A8}"/>
    <dgm:cxn modelId="{9AB76BFF-D622-414E-8EAA-9373B2E990CB}" srcId="{AAB69B99-9DAE-48FE-90E0-CD5292179652}" destId="{D8A8F178-E9FE-42DC-ADBA-B5453F1D3181}" srcOrd="0" destOrd="0" parTransId="{FC32782A-0E7D-4DDB-ADE6-D1B834540838}" sibTransId="{0BA416B7-1848-4256-94FE-3F88A5A4E369}"/>
    <dgm:cxn modelId="{8D153506-1F59-4AA6-8265-F797A612E8B5}" srcId="{538D643E-7F8E-4C24-BB4F-3B3A3E528040}" destId="{FE907F89-85CD-4C55-A8C9-C9F10F9F8C0A}" srcOrd="0" destOrd="0" parTransId="{28B44985-20AE-414C-8091-9CC9B4F3278F}" sibTransId="{0C2E1F6C-1963-427D-BF76-E09ED1E6ECEE}"/>
    <dgm:cxn modelId="{077EE2AF-B3A2-462B-B256-2D28FEE79927}" type="presOf" srcId="{79AFF1EC-AC53-47D0-AF5F-6F72733D28D5}" destId="{A257B339-3193-406D-A1C0-13B32289D7DD}" srcOrd="0" destOrd="2" presId="urn:microsoft.com/office/officeart/2005/8/layout/vList5"/>
    <dgm:cxn modelId="{5FBE1E23-FD59-42E0-B84C-8F3DAF2760D4}" type="presOf" srcId="{615A6C21-020E-460D-849E-59F7B7D3693B}" destId="{C7B0DAAA-BA16-4C27-A9BD-1284D57EC050}" srcOrd="0" destOrd="0" presId="urn:microsoft.com/office/officeart/2005/8/layout/vList5"/>
    <dgm:cxn modelId="{051A9AE4-1CE5-48E3-A9B9-F3B3711496CB}" type="presOf" srcId="{9010A46E-D1C7-4A8F-AD66-A5448830C548}" destId="{C7B0DAAA-BA16-4C27-A9BD-1284D57EC050}" srcOrd="0" destOrd="2" presId="urn:microsoft.com/office/officeart/2005/8/layout/vList5"/>
    <dgm:cxn modelId="{25C6780D-9A5E-4681-BCA5-9949ECE4D858}" type="presOf" srcId="{E3655875-D99E-4D11-8E93-F4C37193C3A6}" destId="{BCA160F4-803C-4349-8682-31BE61CE17AE}" srcOrd="0" destOrd="0" presId="urn:microsoft.com/office/officeart/2005/8/layout/vList5"/>
    <dgm:cxn modelId="{99E9A4D3-9C1D-46CB-94C5-BDC2804433C8}" srcId="{AFD4FE9A-CD15-4602-AAF4-E2B20F744CBE}" destId="{AA4B918B-D290-42A0-9ED6-982A1E58889F}" srcOrd="1" destOrd="0" parTransId="{36DD5675-988D-4E02-AABC-38B1D1B9E20E}" sibTransId="{972611EE-0269-45BE-AEAF-53936FC79B22}"/>
    <dgm:cxn modelId="{D538300E-9C27-42B8-B5A4-9C0F1B695850}" srcId="{AFD4FE9A-CD15-4602-AAF4-E2B20F744CBE}" destId="{C99A532E-117E-48E2-9C14-DF1857CF6E7D}" srcOrd="0" destOrd="0" parTransId="{5CBF2574-1876-4826-AB03-9C48D15DC366}" sibTransId="{9A256F7C-FC1F-409C-8C9B-A410FBC89134}"/>
    <dgm:cxn modelId="{798BD37D-D918-4E14-A9D8-7CB09327ED66}" type="presOf" srcId="{D8A8F178-E9FE-42DC-ADBA-B5453F1D3181}" destId="{0F431797-F8DC-4A1C-A1C0-8901D7B20631}" srcOrd="0" destOrd="0" presId="urn:microsoft.com/office/officeart/2005/8/layout/vList5"/>
    <dgm:cxn modelId="{F61A53D0-8041-450B-9335-783FC9BE23D9}" srcId="{562BCEE4-5E9C-4243-A637-1DFB5869206D}" destId="{9010A46E-D1C7-4A8F-AD66-A5448830C548}" srcOrd="2" destOrd="0" parTransId="{D13104F4-1EDE-453A-B91F-6F79CE0D3AEE}" sibTransId="{1A8F293D-C84B-4E7F-B561-624BB8D9A3F6}"/>
    <dgm:cxn modelId="{D53F937F-B6DB-408E-A89A-FAC11186AA17}" srcId="{AAB69B99-9DAE-48FE-90E0-CD5292179652}" destId="{562BCEE4-5E9C-4243-A637-1DFB5869206D}" srcOrd="5" destOrd="0" parTransId="{4F1DB354-B175-4206-B07B-6B06777121B2}" sibTransId="{4FAC3861-1324-4E16-83A4-BAE16F846DC4}"/>
    <dgm:cxn modelId="{776BB4EE-B443-40CD-A8E9-4D959FB361F7}" srcId="{F63FB0A2-37B6-43F3-ADA2-4EA55112A157}" destId="{C4041370-6E3D-4A7C-B015-46D12A1AA425}" srcOrd="1" destOrd="0" parTransId="{8C20546B-7EEE-4934-9A3D-D550D5FB5C56}" sibTransId="{29475A32-3221-454C-8562-A755B78D17F4}"/>
    <dgm:cxn modelId="{9DB4D20A-3BBB-4E93-BBA5-C88D72121FCE}" type="presOf" srcId="{FE907F89-85CD-4C55-A8C9-C9F10F9F8C0A}" destId="{94B3BB2E-7CDA-41E3-9C57-479DEC79CE77}" srcOrd="0" destOrd="0" presId="urn:microsoft.com/office/officeart/2005/8/layout/vList5"/>
    <dgm:cxn modelId="{3758FB47-E5E8-451F-9BB0-8C17147506B0}" type="presOf" srcId="{511C7C31-E828-4764-B28C-FF4AA66F11D2}" destId="{6C0CCC9A-2D85-4608-A39B-34C4FAA85487}" srcOrd="0" destOrd="3" presId="urn:microsoft.com/office/officeart/2005/8/layout/vList5"/>
    <dgm:cxn modelId="{D22E155C-08F6-42E6-B0EF-66CA9ECACB46}" type="presOf" srcId="{76275CD4-291F-485A-BE96-09EE429AEE4E}" destId="{7ACCF081-D5D3-4D0E-B43C-E1C5DBE7BF8B}" srcOrd="0" destOrd="0" presId="urn:microsoft.com/office/officeart/2005/8/layout/vList5"/>
    <dgm:cxn modelId="{3BFE7528-F24C-459C-95A9-1B75618081C9}" type="presOf" srcId="{0CD84A86-B432-4A7E-A025-B4467A666226}" destId="{41667D85-F967-459D-8C2D-94326D66DED4}" srcOrd="0" destOrd="0" presId="urn:microsoft.com/office/officeart/2005/8/layout/vList5"/>
    <dgm:cxn modelId="{8D9A6352-C31D-473D-986D-F8176990A2A0}" type="presOf" srcId="{EF20C816-D0CB-41E9-B8CD-E5B29CB5E4F6}" destId="{979DF873-E50A-44E9-AC70-D6695CC515C1}" srcOrd="0" destOrd="2" presId="urn:microsoft.com/office/officeart/2005/8/layout/vList5"/>
    <dgm:cxn modelId="{C365C9F0-018F-4F00-B2CD-D54728E6B46E}" type="presOf" srcId="{60F41609-7FA7-424E-8B1F-E90D12445C83}" destId="{75ED071E-7239-4192-B95D-319E97F6FF96}" srcOrd="0" destOrd="2" presId="urn:microsoft.com/office/officeart/2005/8/layout/vList5"/>
    <dgm:cxn modelId="{73C79301-C842-4CC6-9F47-70111EEDFE74}" type="presOf" srcId="{6005245A-6E05-4D04-84AD-0C55AB83243C}" destId="{C7B0DAAA-BA16-4C27-A9BD-1284D57EC050}" srcOrd="0" destOrd="1" presId="urn:microsoft.com/office/officeart/2005/8/layout/vList5"/>
    <dgm:cxn modelId="{49F8EA06-FB3C-4B0E-B88F-63BEF4EA06EF}" type="presOf" srcId="{A50BF820-4269-475E-A27C-1EFD164876A6}" destId="{6C0CCC9A-2D85-4608-A39B-34C4FAA85487}" srcOrd="0" destOrd="2" presId="urn:microsoft.com/office/officeart/2005/8/layout/vList5"/>
    <dgm:cxn modelId="{0B595667-74D4-4B55-84BF-587F474C360F}" type="presOf" srcId="{C73B7AD8-1E81-41E8-8409-CECEC6B69726}" destId="{94B3BB2E-7CDA-41E3-9C57-479DEC79CE77}" srcOrd="0" destOrd="3" presId="urn:microsoft.com/office/officeart/2005/8/layout/vList5"/>
    <dgm:cxn modelId="{CD43C46C-6015-457B-9355-7A15059FB1EE}" srcId="{76275CD4-291F-485A-BE96-09EE429AEE4E}" destId="{E3655875-D99E-4D11-8E93-F4C37193C3A6}" srcOrd="0" destOrd="0" parTransId="{7D4DC55A-C411-47E5-B4CE-E51EC49ED7E5}" sibTransId="{DFF65717-A8A6-4148-89E8-0778A3F1935D}"/>
    <dgm:cxn modelId="{52F68845-4D04-4427-90C8-0849BA05FC0E}" srcId="{562BCEE4-5E9C-4243-A637-1DFB5869206D}" destId="{6005245A-6E05-4D04-84AD-0C55AB83243C}" srcOrd="1" destOrd="0" parTransId="{ECCCF873-D91B-4B20-9561-94BF09677ACB}" sibTransId="{FA97AE97-2BB0-4947-8C48-AD413A0755CC}"/>
    <dgm:cxn modelId="{6DA8647A-3E0E-4D4A-A1AE-DF6FF6095095}" srcId="{40772AF2-A117-4D1B-9749-75213ED4D762}" destId="{EA9E4DDA-B68D-425A-9D99-81FE005C1A94}" srcOrd="0" destOrd="0" parTransId="{686EE3A3-6208-411A-B51B-FBEEF64133B8}" sibTransId="{EC6A39D5-688A-480E-A40D-54CE34776295}"/>
    <dgm:cxn modelId="{C659B20D-3F7E-48D4-BC72-081C9926CF8C}" srcId="{40772AF2-A117-4D1B-9749-75213ED4D762}" destId="{79AFF1EC-AC53-47D0-AF5F-6F72733D28D5}" srcOrd="2" destOrd="0" parTransId="{7E6B1260-C9C6-465F-AFA9-9F5E5D27457A}" sibTransId="{CDB692B7-6234-44DB-9F63-D95FCD801306}"/>
    <dgm:cxn modelId="{D4C5710B-32E7-440D-AF9F-50A14128ABD9}" type="presOf" srcId="{A5094EAB-B8F5-48E1-B2FC-7909589ECE77}" destId="{6C0CCC9A-2D85-4608-A39B-34C4FAA85487}" srcOrd="0" destOrd="0" presId="urn:microsoft.com/office/officeart/2005/8/layout/vList5"/>
    <dgm:cxn modelId="{CB1EA721-67AF-4CA0-9F1D-F2700F69C950}" srcId="{F63FB0A2-37B6-43F3-ADA2-4EA55112A157}" destId="{511C7C31-E828-4764-B28C-FF4AA66F11D2}" srcOrd="3" destOrd="0" parTransId="{18FA5E4B-C8BA-4A02-96D4-E1288D3CD0D4}" sibTransId="{51A85429-2D2D-4281-85DC-7F15F597907E}"/>
    <dgm:cxn modelId="{2D2A58D7-D5B7-4379-9816-62D804D47ADF}" srcId="{AAB69B99-9DAE-48FE-90E0-CD5292179652}" destId="{76275CD4-291F-485A-BE96-09EE429AEE4E}" srcOrd="9" destOrd="0" parTransId="{EADC9480-1071-47FC-9549-1E15B2A3FB32}" sibTransId="{E540BF2E-34D5-4B56-A8F9-9373577EABB6}"/>
    <dgm:cxn modelId="{AE850FE9-A1DC-456A-A574-B9949FC3B256}" type="presParOf" srcId="{31C269BE-7334-4E96-BBE0-217F215D865F}" destId="{3FED4A4F-FBC8-4A23-9F7C-88A9E429BF7C}" srcOrd="0" destOrd="0" presId="urn:microsoft.com/office/officeart/2005/8/layout/vList5"/>
    <dgm:cxn modelId="{FAE9F808-0D7E-40B3-BAED-1ACA30DE1EF6}" type="presParOf" srcId="{3FED4A4F-FBC8-4A23-9F7C-88A9E429BF7C}" destId="{0F431797-F8DC-4A1C-A1C0-8901D7B20631}" srcOrd="0" destOrd="0" presId="urn:microsoft.com/office/officeart/2005/8/layout/vList5"/>
    <dgm:cxn modelId="{25CF316C-2EDE-42FF-BDB2-B1AABD798AA5}" type="presParOf" srcId="{3FED4A4F-FBC8-4A23-9F7C-88A9E429BF7C}" destId="{9768FDA2-F581-4A6A-B206-408C4A38057B}" srcOrd="1" destOrd="0" presId="urn:microsoft.com/office/officeart/2005/8/layout/vList5"/>
    <dgm:cxn modelId="{78D16263-4447-4514-9356-83D999F18936}" type="presParOf" srcId="{31C269BE-7334-4E96-BBE0-217F215D865F}" destId="{D4823FEA-3CB4-4603-BC1C-E96758BF5D9F}" srcOrd="1" destOrd="0" presId="urn:microsoft.com/office/officeart/2005/8/layout/vList5"/>
    <dgm:cxn modelId="{D8D8C60B-228F-422F-A7E2-310044CDA8F3}" type="presParOf" srcId="{31C269BE-7334-4E96-BBE0-217F215D865F}" destId="{4424CF1B-1CA2-4B19-B9D0-5C62CA130E33}" srcOrd="2" destOrd="0" presId="urn:microsoft.com/office/officeart/2005/8/layout/vList5"/>
    <dgm:cxn modelId="{F070F92D-6C55-423A-9E03-709B559837D6}" type="presParOf" srcId="{4424CF1B-1CA2-4B19-B9D0-5C62CA130E33}" destId="{41667D85-F967-459D-8C2D-94326D66DED4}" srcOrd="0" destOrd="0" presId="urn:microsoft.com/office/officeart/2005/8/layout/vList5"/>
    <dgm:cxn modelId="{71CA18D4-5C17-4881-91F4-D18873B7CB83}" type="presParOf" srcId="{4424CF1B-1CA2-4B19-B9D0-5C62CA130E33}" destId="{5D90E96B-0D44-403C-9B87-FF7C2A73FD34}" srcOrd="1" destOrd="0" presId="urn:microsoft.com/office/officeart/2005/8/layout/vList5"/>
    <dgm:cxn modelId="{BCED23AF-8AD2-4E0D-A26C-A1D2873070F4}" type="presParOf" srcId="{31C269BE-7334-4E96-BBE0-217F215D865F}" destId="{CA8BE560-4B5E-4F64-B891-F213D93C4107}" srcOrd="3" destOrd="0" presId="urn:microsoft.com/office/officeart/2005/8/layout/vList5"/>
    <dgm:cxn modelId="{078BD034-3805-4281-8FFD-47885DAC5ACD}" type="presParOf" srcId="{31C269BE-7334-4E96-BBE0-217F215D865F}" destId="{F99C29F2-93BE-48E6-A11D-F26721BE51E8}" srcOrd="4" destOrd="0" presId="urn:microsoft.com/office/officeart/2005/8/layout/vList5"/>
    <dgm:cxn modelId="{0680530E-5051-4CF1-9856-9FC958E6781E}" type="presParOf" srcId="{F99C29F2-93BE-48E6-A11D-F26721BE51E8}" destId="{7B917D5F-0052-4377-A631-F50CE680ADAB}" srcOrd="0" destOrd="0" presId="urn:microsoft.com/office/officeart/2005/8/layout/vList5"/>
    <dgm:cxn modelId="{235D409C-093A-42C4-9631-136038A164B3}" type="presParOf" srcId="{F99C29F2-93BE-48E6-A11D-F26721BE51E8}" destId="{92107AB8-80A1-4D84-BF8D-848620AD6561}" srcOrd="1" destOrd="0" presId="urn:microsoft.com/office/officeart/2005/8/layout/vList5"/>
    <dgm:cxn modelId="{AB5011F1-D0CC-4525-A1F5-3B1452CE01B1}" type="presParOf" srcId="{31C269BE-7334-4E96-BBE0-217F215D865F}" destId="{961428DA-E263-4841-AE79-A1C39C7E65A7}" srcOrd="5" destOrd="0" presId="urn:microsoft.com/office/officeart/2005/8/layout/vList5"/>
    <dgm:cxn modelId="{EF80B406-9DB7-46AB-8AD4-0EAFDFE66B11}" type="presParOf" srcId="{31C269BE-7334-4E96-BBE0-217F215D865F}" destId="{39D86C5D-FA6C-44A6-867F-E270BE383349}" srcOrd="6" destOrd="0" presId="urn:microsoft.com/office/officeart/2005/8/layout/vList5"/>
    <dgm:cxn modelId="{AAC8CFF9-B758-400B-9F31-56DE6FED5D90}" type="presParOf" srcId="{39D86C5D-FA6C-44A6-867F-E270BE383349}" destId="{60447894-DC45-43FF-8305-75BFBD9CC10E}" srcOrd="0" destOrd="0" presId="urn:microsoft.com/office/officeart/2005/8/layout/vList5"/>
    <dgm:cxn modelId="{51C5DC99-AA21-40D7-BAE2-28255AF63856}" type="presParOf" srcId="{39D86C5D-FA6C-44A6-867F-E270BE383349}" destId="{94B3BB2E-7CDA-41E3-9C57-479DEC79CE77}" srcOrd="1" destOrd="0" presId="urn:microsoft.com/office/officeart/2005/8/layout/vList5"/>
    <dgm:cxn modelId="{700D0CDB-1A0F-43C3-BDCB-8AA0482B5D10}" type="presParOf" srcId="{31C269BE-7334-4E96-BBE0-217F215D865F}" destId="{7BF692B0-66A5-4E60-B41F-70EDD34C52D9}" srcOrd="7" destOrd="0" presId="urn:microsoft.com/office/officeart/2005/8/layout/vList5"/>
    <dgm:cxn modelId="{A52F3C36-BB1B-46F0-AE08-5D1A1895BC49}" type="presParOf" srcId="{31C269BE-7334-4E96-BBE0-217F215D865F}" destId="{0806AE8A-053B-42F5-B21C-174D808F3D99}" srcOrd="8" destOrd="0" presId="urn:microsoft.com/office/officeart/2005/8/layout/vList5"/>
    <dgm:cxn modelId="{08E31D72-4FF0-4135-8CDB-F66B7E9CA09D}" type="presParOf" srcId="{0806AE8A-053B-42F5-B21C-174D808F3D99}" destId="{439EFF9F-2DB4-4BD2-BBBA-38AD6EB2C3DD}" srcOrd="0" destOrd="0" presId="urn:microsoft.com/office/officeart/2005/8/layout/vList5"/>
    <dgm:cxn modelId="{60F9528D-5116-4AE6-842D-E950B603E4EF}" type="presParOf" srcId="{0806AE8A-053B-42F5-B21C-174D808F3D99}" destId="{979DF873-E50A-44E9-AC70-D6695CC515C1}" srcOrd="1" destOrd="0" presId="urn:microsoft.com/office/officeart/2005/8/layout/vList5"/>
    <dgm:cxn modelId="{D53CA730-6701-4CA6-BA70-7D41BBC080D6}" type="presParOf" srcId="{31C269BE-7334-4E96-BBE0-217F215D865F}" destId="{D08B044B-E651-449B-B957-CE2C4A93857B}" srcOrd="9" destOrd="0" presId="urn:microsoft.com/office/officeart/2005/8/layout/vList5"/>
    <dgm:cxn modelId="{0DA80BE2-789F-4F8E-BCA6-906CCEDD12E9}" type="presParOf" srcId="{31C269BE-7334-4E96-BBE0-217F215D865F}" destId="{33AB4546-19EB-4D4F-9A13-3557B7A3A93F}" srcOrd="10" destOrd="0" presId="urn:microsoft.com/office/officeart/2005/8/layout/vList5"/>
    <dgm:cxn modelId="{442F0FC9-19FD-4463-8780-C42A975EDF7E}" type="presParOf" srcId="{33AB4546-19EB-4D4F-9A13-3557B7A3A93F}" destId="{B9F2FF0A-2BAF-4293-9F3F-73D410CB2845}" srcOrd="0" destOrd="0" presId="urn:microsoft.com/office/officeart/2005/8/layout/vList5"/>
    <dgm:cxn modelId="{3446A137-6848-4BB9-B594-9E75ACDF35C8}" type="presParOf" srcId="{33AB4546-19EB-4D4F-9A13-3557B7A3A93F}" destId="{C7B0DAAA-BA16-4C27-A9BD-1284D57EC050}" srcOrd="1" destOrd="0" presId="urn:microsoft.com/office/officeart/2005/8/layout/vList5"/>
    <dgm:cxn modelId="{4AA0445D-F2D8-4AEA-9AB6-6FB9D3ECEF7A}" type="presParOf" srcId="{31C269BE-7334-4E96-BBE0-217F215D865F}" destId="{2778D02F-6AD9-4EC5-A4E5-70E4BC6C7A1C}" srcOrd="11" destOrd="0" presId="urn:microsoft.com/office/officeart/2005/8/layout/vList5"/>
    <dgm:cxn modelId="{EB0609D6-2A82-497A-AF49-138CAD9D1FA5}" type="presParOf" srcId="{31C269BE-7334-4E96-BBE0-217F215D865F}" destId="{BD93C57E-5662-4959-881E-C2EA1FB4BFCB}" srcOrd="12" destOrd="0" presId="urn:microsoft.com/office/officeart/2005/8/layout/vList5"/>
    <dgm:cxn modelId="{64C69D37-4D25-40FA-B5DA-0D85E5E28A74}" type="presParOf" srcId="{BD93C57E-5662-4959-881E-C2EA1FB4BFCB}" destId="{E801463D-E55B-40E0-9F13-071D27B2731C}" srcOrd="0" destOrd="0" presId="urn:microsoft.com/office/officeart/2005/8/layout/vList5"/>
    <dgm:cxn modelId="{B7224F31-470E-47FC-8662-23CA95B1365D}" type="presParOf" srcId="{BD93C57E-5662-4959-881E-C2EA1FB4BFCB}" destId="{75ED071E-7239-4192-B95D-319E97F6FF96}" srcOrd="1" destOrd="0" presId="urn:microsoft.com/office/officeart/2005/8/layout/vList5"/>
    <dgm:cxn modelId="{191BD8C7-65D4-4C69-9818-2F24C6D931C6}" type="presParOf" srcId="{31C269BE-7334-4E96-BBE0-217F215D865F}" destId="{B0A32910-FB91-4387-9D36-D42B02C77E1C}" srcOrd="13" destOrd="0" presId="urn:microsoft.com/office/officeart/2005/8/layout/vList5"/>
    <dgm:cxn modelId="{6B5ABEDB-D42B-4680-BACF-A8E61463FE9E}" type="presParOf" srcId="{31C269BE-7334-4E96-BBE0-217F215D865F}" destId="{3AA8E310-9EFB-480C-93F3-E814C0A8088D}" srcOrd="14" destOrd="0" presId="urn:microsoft.com/office/officeart/2005/8/layout/vList5"/>
    <dgm:cxn modelId="{FF6AF225-C4B5-4E7D-BB8E-FA3FC95FD86A}" type="presParOf" srcId="{3AA8E310-9EFB-480C-93F3-E814C0A8088D}" destId="{C1E316CD-09BF-466D-80F3-2DE7ABDA31E5}" srcOrd="0" destOrd="0" presId="urn:microsoft.com/office/officeart/2005/8/layout/vList5"/>
    <dgm:cxn modelId="{7770D2F4-0ADB-4198-B486-D5F0F7E5D738}" type="presParOf" srcId="{3AA8E310-9EFB-480C-93F3-E814C0A8088D}" destId="{A257B339-3193-406D-A1C0-13B32289D7DD}" srcOrd="1" destOrd="0" presId="urn:microsoft.com/office/officeart/2005/8/layout/vList5"/>
    <dgm:cxn modelId="{F93E5906-5447-4268-B873-B31A5A497331}" type="presParOf" srcId="{31C269BE-7334-4E96-BBE0-217F215D865F}" destId="{0A845539-9C45-4ABA-8289-A3911C95487A}" srcOrd="15" destOrd="0" presId="urn:microsoft.com/office/officeart/2005/8/layout/vList5"/>
    <dgm:cxn modelId="{36EC7A51-6E84-4778-B86B-936330952D02}" type="presParOf" srcId="{31C269BE-7334-4E96-BBE0-217F215D865F}" destId="{BA9EED2E-8514-40CD-BCAF-E3C1F7E30E87}" srcOrd="16" destOrd="0" presId="urn:microsoft.com/office/officeart/2005/8/layout/vList5"/>
    <dgm:cxn modelId="{D1F534D7-2A1F-4EF6-AB0D-D0FE5098C35E}" type="presParOf" srcId="{BA9EED2E-8514-40CD-BCAF-E3C1F7E30E87}" destId="{9B4E7CCB-98AB-4770-AEDF-D0EC564577E8}" srcOrd="0" destOrd="0" presId="urn:microsoft.com/office/officeart/2005/8/layout/vList5"/>
    <dgm:cxn modelId="{48742709-362B-41DD-8B4D-84B079FAEF20}" type="presParOf" srcId="{BA9EED2E-8514-40CD-BCAF-E3C1F7E30E87}" destId="{6C0CCC9A-2D85-4608-A39B-34C4FAA85487}" srcOrd="1" destOrd="0" presId="urn:microsoft.com/office/officeart/2005/8/layout/vList5"/>
    <dgm:cxn modelId="{46AC603A-710A-46CA-BDD4-AF5D2D618E4A}" type="presParOf" srcId="{31C269BE-7334-4E96-BBE0-217F215D865F}" destId="{25A29C2C-7D63-4E60-BCED-0449EB05DE31}" srcOrd="17" destOrd="0" presId="urn:microsoft.com/office/officeart/2005/8/layout/vList5"/>
    <dgm:cxn modelId="{4F1B7326-0E47-4423-89B0-BD42CC296C90}" type="presParOf" srcId="{31C269BE-7334-4E96-BBE0-217F215D865F}" destId="{9E56A512-E138-4815-972A-721EA6E3BFF7}" srcOrd="18" destOrd="0" presId="urn:microsoft.com/office/officeart/2005/8/layout/vList5"/>
    <dgm:cxn modelId="{EEDE28EB-03BB-48EE-B422-16F19D29F965}" type="presParOf" srcId="{9E56A512-E138-4815-972A-721EA6E3BFF7}" destId="{7ACCF081-D5D3-4D0E-B43C-E1C5DBE7BF8B}" srcOrd="0" destOrd="0" presId="urn:microsoft.com/office/officeart/2005/8/layout/vList5"/>
    <dgm:cxn modelId="{B3462BF5-AE80-4F47-BC96-0A556955F921}" type="presParOf" srcId="{9E56A512-E138-4815-972A-721EA6E3BFF7}" destId="{BCA160F4-803C-4349-8682-31BE61CE17A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C44BA12-A355-4319-96CC-634D6FF076CD}" type="doc">
      <dgm:prSet loTypeId="urn:microsoft.com/office/officeart/2005/8/layout/vList5" loCatId="list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en-US"/>
        </a:p>
      </dgm:t>
    </dgm:pt>
    <dgm:pt modelId="{C53009E8-4690-404E-9311-6475E81B8C33}">
      <dgm:prSet phldrT="[Text]" custT="1"/>
      <dgm:spPr>
        <a:xfrm>
          <a:off x="3036" y="480"/>
          <a:ext cx="2236854" cy="903230"/>
        </a:xfrm>
        <a:prstGeom prst="roundRect">
          <a:avLst/>
        </a:prstGeom>
        <a:solidFill>
          <a:srgbClr val="C0504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o-RO" sz="1200" b="1" noProof="0" dirty="0" smtClean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Obiective turistice antropice, naturale, culturale şi aşezare geografică</a:t>
          </a:r>
          <a:endParaRPr lang="ro-RO" sz="1200" b="1" noProof="0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gm:t>
    </dgm:pt>
    <dgm:pt modelId="{8FEE04D1-0778-4541-8B93-5A79DDA2BA96}" type="parTrans" cxnId="{62BE28EA-30B5-4D08-81C1-85A856AE96D9}">
      <dgm:prSet/>
      <dgm:spPr/>
      <dgm:t>
        <a:bodyPr/>
        <a:lstStyle/>
        <a:p>
          <a:endParaRPr lang="en-US"/>
        </a:p>
      </dgm:t>
    </dgm:pt>
    <dgm:pt modelId="{12F7BA6A-C54A-4DFC-8A6B-E077317105A9}" type="sibTrans" cxnId="{62BE28EA-30B5-4D08-81C1-85A856AE96D9}">
      <dgm:prSet/>
      <dgm:spPr/>
      <dgm:t>
        <a:bodyPr/>
        <a:lstStyle/>
        <a:p>
          <a:endParaRPr lang="en-US"/>
        </a:p>
      </dgm:t>
    </dgm:pt>
    <dgm:pt modelId="{EAC18A87-ED7F-4A62-AD2F-213F5C002AB4}">
      <dgm:prSet phldrT="[Text]" custT="1"/>
      <dgm:spPr>
        <a:xfrm rot="5400000">
          <a:off x="3832797" y="-1536219"/>
          <a:ext cx="790818" cy="3976630"/>
        </a:xfrm>
        <a:prstGeom prst="round2SameRect">
          <a:avLst/>
        </a:prstGeom>
        <a:solidFill>
          <a:srgbClr val="C0504D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C0504D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just"/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apă termală, Băile Felix, aşezare geografică, arhitectură, Cetatea Oradea, Crişul Repede, obiective turistice, modernitate, clădiri istorice, istorie, moştenire culturală, ştrand cu apă termală, oraş renascentist, clima.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4E71D405-2482-4653-9542-00166527E533}" type="parTrans" cxnId="{D2BAEAD1-6B39-4489-9F17-E91AA16106AB}">
      <dgm:prSet/>
      <dgm:spPr/>
      <dgm:t>
        <a:bodyPr/>
        <a:lstStyle/>
        <a:p>
          <a:endParaRPr lang="en-US"/>
        </a:p>
      </dgm:t>
    </dgm:pt>
    <dgm:pt modelId="{3D3B3828-6D1C-4FCC-B889-B806F533DE8E}" type="sibTrans" cxnId="{D2BAEAD1-6B39-4489-9F17-E91AA16106AB}">
      <dgm:prSet/>
      <dgm:spPr/>
      <dgm:t>
        <a:bodyPr/>
        <a:lstStyle/>
        <a:p>
          <a:endParaRPr lang="en-US"/>
        </a:p>
      </dgm:t>
    </dgm:pt>
    <dgm:pt modelId="{5AF8DC98-4364-471C-B831-1CF45341ABCA}">
      <dgm:prSet phldrT="[Text]" custT="1"/>
      <dgm:spPr>
        <a:xfrm>
          <a:off x="0" y="932533"/>
          <a:ext cx="2236854" cy="394816"/>
        </a:xfrm>
        <a:prstGeom prst="roundRect">
          <a:avLst/>
        </a:prstGeom>
        <a:solidFill>
          <a:srgbClr val="9BBB59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o-RO" sz="1200" b="1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Calitatea mediului</a:t>
          </a:r>
          <a:endParaRPr lang="en-US" sz="1200" b="1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gm:t>
    </dgm:pt>
    <dgm:pt modelId="{542DE3A2-A23F-48B5-9722-2C72B8C2A24C}" type="parTrans" cxnId="{80421F70-E9C5-46BD-880C-64FB51908456}">
      <dgm:prSet/>
      <dgm:spPr/>
      <dgm:t>
        <a:bodyPr/>
        <a:lstStyle/>
        <a:p>
          <a:endParaRPr lang="en-US"/>
        </a:p>
      </dgm:t>
    </dgm:pt>
    <dgm:pt modelId="{1168D593-8DE5-43E8-BEEE-E734378C4D95}" type="sibTrans" cxnId="{80421F70-E9C5-46BD-880C-64FB51908456}">
      <dgm:prSet/>
      <dgm:spPr/>
      <dgm:t>
        <a:bodyPr/>
        <a:lstStyle/>
        <a:p>
          <a:endParaRPr lang="en-US"/>
        </a:p>
      </dgm:t>
    </dgm:pt>
    <dgm:pt modelId="{FFFA26D0-7EC7-4E5B-88DB-31271C7CD2D2}">
      <dgm:prSet phldrT="[Text]" custT="1"/>
      <dgm:spPr>
        <a:xfrm rot="5400000">
          <a:off x="4018986" y="-861281"/>
          <a:ext cx="418439" cy="3976630"/>
        </a:xfrm>
        <a:prstGeom prst="round2SameRect">
          <a:avLst/>
        </a:prstGeom>
        <a:solidFill>
          <a:srgbClr val="9BBB59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9BBB59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o-RO" sz="9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 linişte,  curăţenie, spaţii verzi,  neaglomerat</a:t>
          </a:r>
          <a:endParaRPr lang="en-US" sz="9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D24ED413-E19E-4060-B44D-8B74602229FB}" type="parTrans" cxnId="{1B9CAE6F-F47E-4B48-B6D3-7191373454B1}">
      <dgm:prSet/>
      <dgm:spPr/>
      <dgm:t>
        <a:bodyPr/>
        <a:lstStyle/>
        <a:p>
          <a:endParaRPr lang="en-US"/>
        </a:p>
      </dgm:t>
    </dgm:pt>
    <dgm:pt modelId="{8E146CC3-62E8-4089-97F2-FA409052FFBC}" type="sibTrans" cxnId="{1B9CAE6F-F47E-4B48-B6D3-7191373454B1}">
      <dgm:prSet/>
      <dgm:spPr/>
      <dgm:t>
        <a:bodyPr/>
        <a:lstStyle/>
        <a:p>
          <a:endParaRPr lang="en-US"/>
        </a:p>
      </dgm:t>
    </dgm:pt>
    <dgm:pt modelId="{77F646CF-530F-415E-9C13-22C03E111084}">
      <dgm:prSet phldrT="[Text]" custT="1"/>
      <dgm:spPr>
        <a:xfrm rot="5400000">
          <a:off x="4018986" y="-861281"/>
          <a:ext cx="418439" cy="3976630"/>
        </a:xfrm>
        <a:prstGeom prst="round2SameRect">
          <a:avLst/>
        </a:prstGeom>
        <a:solidFill>
          <a:srgbClr val="9BBB59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9BBB59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28.20%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65A99E00-DBA0-45E1-9C4D-123EEC44071A}" type="parTrans" cxnId="{CBF77A88-79BF-4A8C-9EE8-19FFE1240F80}">
      <dgm:prSet/>
      <dgm:spPr/>
      <dgm:t>
        <a:bodyPr/>
        <a:lstStyle/>
        <a:p>
          <a:endParaRPr lang="en-US"/>
        </a:p>
      </dgm:t>
    </dgm:pt>
    <dgm:pt modelId="{886BD9A6-E88F-439D-941E-07162AADAF52}" type="sibTrans" cxnId="{CBF77A88-79BF-4A8C-9EE8-19FFE1240F80}">
      <dgm:prSet/>
      <dgm:spPr/>
      <dgm:t>
        <a:bodyPr/>
        <a:lstStyle/>
        <a:p>
          <a:endParaRPr lang="en-US"/>
        </a:p>
      </dgm:t>
    </dgm:pt>
    <dgm:pt modelId="{0035CAAB-AA8A-49EC-BC44-3D9E3C874F17}">
      <dgm:prSet phldrT="[Text]" custT="1"/>
      <dgm:spPr>
        <a:xfrm>
          <a:off x="3036" y="1350356"/>
          <a:ext cx="2236854" cy="464317"/>
        </a:xfrm>
        <a:prstGeom prst="roundRect">
          <a:avLst/>
        </a:prstGeom>
        <a:solidFill>
          <a:srgbClr val="8064A2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o-RO" sz="1200" b="1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Însuşire estetică</a:t>
          </a:r>
          <a:endParaRPr lang="en-US" sz="1200" b="1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gm:t>
    </dgm:pt>
    <dgm:pt modelId="{8E4F61D7-C59E-4DE1-A433-FC6F89B92B9F}" type="parTrans" cxnId="{270E0EDE-4457-4C79-BAFF-C4BCBC6B2DDE}">
      <dgm:prSet/>
      <dgm:spPr/>
      <dgm:t>
        <a:bodyPr/>
        <a:lstStyle/>
        <a:p>
          <a:endParaRPr lang="en-US"/>
        </a:p>
      </dgm:t>
    </dgm:pt>
    <dgm:pt modelId="{603B4126-E1EA-4A9C-9C88-66BA6E8A0786}" type="sibTrans" cxnId="{270E0EDE-4457-4C79-BAFF-C4BCBC6B2DDE}">
      <dgm:prSet/>
      <dgm:spPr/>
      <dgm:t>
        <a:bodyPr/>
        <a:lstStyle/>
        <a:p>
          <a:endParaRPr lang="en-US"/>
        </a:p>
      </dgm:t>
    </dgm:pt>
    <dgm:pt modelId="{1BD32068-882B-4677-9F86-24326E8E3AF1}">
      <dgm:prSet phldrT="[Text]" custT="1"/>
      <dgm:spPr>
        <a:xfrm rot="5400000">
          <a:off x="4035082" y="-405800"/>
          <a:ext cx="386249" cy="3976630"/>
        </a:xfrm>
        <a:prstGeom prst="round2SameRect">
          <a:avLst/>
        </a:prstGeom>
        <a:solidFill>
          <a:srgbClr val="8064A2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8064A2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frumos, unicat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66DCE548-03D1-43F2-9C03-2305DE6E864A}" type="parTrans" cxnId="{CCC65D2E-44BB-4D7E-B63F-68F141245CAF}">
      <dgm:prSet/>
      <dgm:spPr/>
      <dgm:t>
        <a:bodyPr/>
        <a:lstStyle/>
        <a:p>
          <a:endParaRPr lang="en-US"/>
        </a:p>
      </dgm:t>
    </dgm:pt>
    <dgm:pt modelId="{EF433647-D3B9-41D8-9790-751E56B20223}" type="sibTrans" cxnId="{CCC65D2E-44BB-4D7E-B63F-68F141245CAF}">
      <dgm:prSet/>
      <dgm:spPr/>
      <dgm:t>
        <a:bodyPr/>
        <a:lstStyle/>
        <a:p>
          <a:endParaRPr lang="en-US"/>
        </a:p>
      </dgm:t>
    </dgm:pt>
    <dgm:pt modelId="{1049D34A-75FD-4939-A650-60F8BE1BFC00}">
      <dgm:prSet phldrT="[Text]" custT="1"/>
      <dgm:spPr>
        <a:xfrm rot="5400000">
          <a:off x="4035082" y="-405800"/>
          <a:ext cx="386249" cy="3976630"/>
        </a:xfrm>
        <a:prstGeom prst="round2SameRect">
          <a:avLst/>
        </a:prstGeom>
        <a:solidFill>
          <a:srgbClr val="8064A2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8064A2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8.85%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FCD84218-F032-4D0B-BB38-CB14921C62EE}" type="parTrans" cxnId="{175C10B9-4BA9-442C-99E4-FB6FC07A2D1A}">
      <dgm:prSet/>
      <dgm:spPr/>
      <dgm:t>
        <a:bodyPr/>
        <a:lstStyle/>
        <a:p>
          <a:endParaRPr lang="en-US"/>
        </a:p>
      </dgm:t>
    </dgm:pt>
    <dgm:pt modelId="{234E20C2-B509-4A30-A2B5-8DA0519CA4D1}" type="sibTrans" cxnId="{175C10B9-4BA9-442C-99E4-FB6FC07A2D1A}">
      <dgm:prSet/>
      <dgm:spPr/>
      <dgm:t>
        <a:bodyPr/>
        <a:lstStyle/>
        <a:p>
          <a:endParaRPr lang="en-US"/>
        </a:p>
      </dgm:t>
    </dgm:pt>
    <dgm:pt modelId="{7C218804-0448-4CF1-9C04-9EA6DDD4D6B0}">
      <dgm:prSet phldrT="[Text]" custT="1"/>
      <dgm:spPr>
        <a:xfrm rot="5400000">
          <a:off x="3832797" y="-1536219"/>
          <a:ext cx="790818" cy="3976630"/>
        </a:xfrm>
        <a:prstGeom prst="round2SameRect">
          <a:avLst/>
        </a:prstGeom>
        <a:solidFill>
          <a:srgbClr val="C0504D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C0504D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l"/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33.44%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DEB92454-4922-46D3-9F62-A3DB150A8949}" type="sibTrans" cxnId="{E24BFF5C-9B64-412C-AA4A-E8BAF233BFE3}">
      <dgm:prSet/>
      <dgm:spPr/>
      <dgm:t>
        <a:bodyPr/>
        <a:lstStyle/>
        <a:p>
          <a:endParaRPr lang="en-US"/>
        </a:p>
      </dgm:t>
    </dgm:pt>
    <dgm:pt modelId="{03697A06-0D1C-4F6F-BCA2-05C1A83FEDFE}" type="parTrans" cxnId="{E24BFF5C-9B64-412C-AA4A-E8BAF233BFE3}">
      <dgm:prSet/>
      <dgm:spPr/>
      <dgm:t>
        <a:bodyPr/>
        <a:lstStyle/>
        <a:p>
          <a:endParaRPr lang="en-US"/>
        </a:p>
      </dgm:t>
    </dgm:pt>
    <dgm:pt modelId="{3A3CBCBA-39E2-426F-9F0B-71B2CD3F05D5}">
      <dgm:prSet phldrT="[Text]" custT="1"/>
      <dgm:spPr>
        <a:xfrm rot="5400000">
          <a:off x="4000520" y="655345"/>
          <a:ext cx="455373" cy="3976630"/>
        </a:xfrm>
        <a:prstGeom prst="round2SameRect">
          <a:avLst/>
        </a:prstGeom>
        <a:solidFill>
          <a:srgbClr val="F7964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7964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4.92%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BB40E3F4-CE4B-4460-9BAE-ED6FEB8FE41A}" type="parTrans" cxnId="{35B0E26C-5464-4623-8F9A-238E818F6347}">
      <dgm:prSet/>
      <dgm:spPr/>
      <dgm:t>
        <a:bodyPr/>
        <a:lstStyle/>
        <a:p>
          <a:endParaRPr lang="en-US"/>
        </a:p>
      </dgm:t>
    </dgm:pt>
    <dgm:pt modelId="{A01DD819-4D9A-4560-A246-EEE2FBF814DD}" type="sibTrans" cxnId="{35B0E26C-5464-4623-8F9A-238E818F6347}">
      <dgm:prSet/>
      <dgm:spPr/>
      <dgm:t>
        <a:bodyPr/>
        <a:lstStyle/>
        <a:p>
          <a:endParaRPr lang="en-US"/>
        </a:p>
      </dgm:t>
    </dgm:pt>
    <dgm:pt modelId="{9F6C813A-8A5A-4820-9BFB-5F4C0740246B}">
      <dgm:prSet phldrT="[Text]" custT="1"/>
      <dgm:spPr>
        <a:xfrm rot="5400000">
          <a:off x="4035082" y="-405800"/>
          <a:ext cx="386249" cy="3976630"/>
        </a:xfrm>
        <a:prstGeom prst="round2SameRect">
          <a:avLst/>
        </a:prstGeom>
        <a:solidFill>
          <a:srgbClr val="8064A2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8064A2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ebuchet MS" pitchFamily="34" charset="0"/>
            <a:ea typeface="+mn-ea"/>
            <a:cs typeface="+mn-cs"/>
          </a:endParaRPr>
        </a:p>
      </dgm:t>
    </dgm:pt>
    <dgm:pt modelId="{23330046-4C3F-4E90-9A6D-6510D26D8B27}" type="parTrans" cxnId="{6166962D-9AAE-4389-98DE-B930306AF3A4}">
      <dgm:prSet/>
      <dgm:spPr/>
      <dgm:t>
        <a:bodyPr/>
        <a:lstStyle/>
        <a:p>
          <a:endParaRPr lang="en-US"/>
        </a:p>
      </dgm:t>
    </dgm:pt>
    <dgm:pt modelId="{746DE3AF-BE22-4274-964C-6308E2DC0177}" type="sibTrans" cxnId="{6166962D-9AAE-4389-98DE-B930306AF3A4}">
      <dgm:prSet/>
      <dgm:spPr/>
      <dgm:t>
        <a:bodyPr/>
        <a:lstStyle/>
        <a:p>
          <a:endParaRPr lang="en-US"/>
        </a:p>
      </dgm:t>
    </dgm:pt>
    <dgm:pt modelId="{8C1851EF-6587-4D88-A478-6B0330A9B6AE}">
      <dgm:prSet phldrT="[Text]" custT="1"/>
      <dgm:spPr>
        <a:xfrm>
          <a:off x="3036" y="1828776"/>
          <a:ext cx="2236854" cy="535474"/>
        </a:xfrm>
        <a:prstGeom prst="roundRect">
          <a:avLst/>
        </a:prstGeom>
        <a:solidFill>
          <a:srgbClr val="4BACC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o-RO" sz="1200" b="1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Atribute negative</a:t>
          </a:r>
          <a:endParaRPr lang="en-US" sz="1200" b="1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gm:t>
    </dgm:pt>
    <dgm:pt modelId="{E6E7EBC9-A5C5-46ED-B6FC-1FF440F7F3F7}" type="parTrans" cxnId="{33EB18FB-F14C-41F1-AD0A-7DBEA2C92E37}">
      <dgm:prSet/>
      <dgm:spPr/>
      <dgm:t>
        <a:bodyPr/>
        <a:lstStyle/>
        <a:p>
          <a:endParaRPr lang="en-US"/>
        </a:p>
      </dgm:t>
    </dgm:pt>
    <dgm:pt modelId="{4A51C173-DFBE-4B69-B2C1-C4AFB7A6C547}" type="sibTrans" cxnId="{33EB18FB-F14C-41F1-AD0A-7DBEA2C92E37}">
      <dgm:prSet/>
      <dgm:spPr/>
      <dgm:t>
        <a:bodyPr/>
        <a:lstStyle/>
        <a:p>
          <a:endParaRPr lang="en-US"/>
        </a:p>
      </dgm:t>
    </dgm:pt>
    <dgm:pt modelId="{2ACDCCC9-7526-4D85-BEA1-C94960118985}">
      <dgm:prSet phldrT="[Text]" custT="1"/>
      <dgm:spPr>
        <a:xfrm rot="5400000">
          <a:off x="4028088" y="108198"/>
          <a:ext cx="400237" cy="3976630"/>
        </a:xfrm>
        <a:prstGeom prst="round2SameRect">
          <a:avLst/>
        </a:prstGeom>
        <a:solidFill>
          <a:srgbClr val="4BACC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BACC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just"/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mic, salarii mici, mai puţin dezvoltată, puţini studenţi,  răutate, mizerie, şantier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0E0735B9-C7FC-43FE-ABA1-CEF79927C8D9}" type="parTrans" cxnId="{3537D625-A478-4906-9F43-72522AE63391}">
      <dgm:prSet/>
      <dgm:spPr/>
      <dgm:t>
        <a:bodyPr/>
        <a:lstStyle/>
        <a:p>
          <a:endParaRPr lang="en-US"/>
        </a:p>
      </dgm:t>
    </dgm:pt>
    <dgm:pt modelId="{F01E849C-137B-4A74-B6A6-F7114B86FF75}" type="sibTrans" cxnId="{3537D625-A478-4906-9F43-72522AE63391}">
      <dgm:prSet/>
      <dgm:spPr/>
      <dgm:t>
        <a:bodyPr/>
        <a:lstStyle/>
        <a:p>
          <a:endParaRPr lang="en-US"/>
        </a:p>
      </dgm:t>
    </dgm:pt>
    <dgm:pt modelId="{874E3B9C-8AA0-4FF3-9F2F-DE5515ABE224}">
      <dgm:prSet phldrT="[Text]" custT="1"/>
      <dgm:spPr>
        <a:xfrm rot="5400000">
          <a:off x="4028088" y="108198"/>
          <a:ext cx="400237" cy="3976630"/>
        </a:xfrm>
        <a:prstGeom prst="round2SameRect">
          <a:avLst/>
        </a:prstGeom>
        <a:solidFill>
          <a:srgbClr val="4BACC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BACC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l"/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8.85%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4D34B07A-B309-496E-9AF5-64FB39C01E14}" type="parTrans" cxnId="{498302CF-B3D5-4E18-BE67-0400DC86B345}">
      <dgm:prSet/>
      <dgm:spPr/>
      <dgm:t>
        <a:bodyPr/>
        <a:lstStyle/>
        <a:p>
          <a:endParaRPr lang="en-US"/>
        </a:p>
      </dgm:t>
    </dgm:pt>
    <dgm:pt modelId="{0FE7CE7C-EC55-4864-821E-8DF78B195485}" type="sibTrans" cxnId="{498302CF-B3D5-4E18-BE67-0400DC86B345}">
      <dgm:prSet/>
      <dgm:spPr/>
      <dgm:t>
        <a:bodyPr/>
        <a:lstStyle/>
        <a:p>
          <a:endParaRPr lang="en-US"/>
        </a:p>
      </dgm:t>
    </dgm:pt>
    <dgm:pt modelId="{B5C06CBE-C328-46CD-8467-4FF11A33616E}">
      <dgm:prSet phldrT="[Text]" custT="1"/>
      <dgm:spPr>
        <a:xfrm>
          <a:off x="3036" y="2378353"/>
          <a:ext cx="2236854" cy="530614"/>
        </a:xfrm>
        <a:prstGeom prst="roundRect">
          <a:avLst/>
        </a:prstGeom>
        <a:solidFill>
          <a:srgbClr val="F7964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o-RO" sz="1200" b="1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Caracteristici care ţin de origine</a:t>
          </a:r>
          <a:endParaRPr lang="en-US" sz="1200" b="1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gm:t>
    </dgm:pt>
    <dgm:pt modelId="{7D51C7A2-50A5-4B4D-A12E-415D342FBD73}" type="parTrans" cxnId="{2D9B0E17-3FFC-4AD5-B456-55F46C57410A}">
      <dgm:prSet/>
      <dgm:spPr/>
      <dgm:t>
        <a:bodyPr/>
        <a:lstStyle/>
        <a:p>
          <a:endParaRPr lang="en-US"/>
        </a:p>
      </dgm:t>
    </dgm:pt>
    <dgm:pt modelId="{023E4FDA-97CA-4A58-BEC1-EFFE2DF18B0A}" type="sibTrans" cxnId="{2D9B0E17-3FFC-4AD5-B456-55F46C57410A}">
      <dgm:prSet/>
      <dgm:spPr/>
      <dgm:t>
        <a:bodyPr/>
        <a:lstStyle/>
        <a:p>
          <a:endParaRPr lang="en-US"/>
        </a:p>
      </dgm:t>
    </dgm:pt>
    <dgm:pt modelId="{C9CF7E7B-F510-48E1-84DD-A8553D8EE471}">
      <dgm:prSet phldrT="[Text]" custT="1"/>
      <dgm:spPr>
        <a:xfrm rot="5400000">
          <a:off x="4000520" y="655345"/>
          <a:ext cx="455373" cy="3976630"/>
        </a:xfrm>
        <a:prstGeom prst="round2SameRect">
          <a:avLst/>
        </a:prstGeom>
        <a:solidFill>
          <a:srgbClr val="F7964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7964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o-RO" sz="9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acasă, natal, prieteni, al nostru, prieteni, dragoste</a:t>
          </a:r>
          <a:endParaRPr lang="en-US" sz="9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1984F01F-EEF4-462E-8F90-65FB08575419}" type="parTrans" cxnId="{C4984FAF-3B31-4A32-8E71-3F9848F38A1A}">
      <dgm:prSet/>
      <dgm:spPr/>
      <dgm:t>
        <a:bodyPr/>
        <a:lstStyle/>
        <a:p>
          <a:endParaRPr lang="en-US"/>
        </a:p>
      </dgm:t>
    </dgm:pt>
    <dgm:pt modelId="{FB5C0F10-CBFB-437B-8DFC-3E5FC7EEDCBE}" type="sibTrans" cxnId="{C4984FAF-3B31-4A32-8E71-3F9848F38A1A}">
      <dgm:prSet/>
      <dgm:spPr/>
      <dgm:t>
        <a:bodyPr/>
        <a:lstStyle/>
        <a:p>
          <a:endParaRPr lang="en-US"/>
        </a:p>
      </dgm:t>
    </dgm:pt>
    <dgm:pt modelId="{E905F9F6-7286-4B5D-8B91-63DED9D69CED}">
      <dgm:prSet phldrT="[Text]" custT="1"/>
      <dgm:spPr>
        <a:xfrm rot="5400000">
          <a:off x="4080569" y="2391295"/>
          <a:ext cx="295274" cy="3976630"/>
        </a:xfrm>
        <a:prstGeom prst="round2SameRect">
          <a:avLst/>
        </a:prstGeom>
        <a:solidFill>
          <a:srgbClr val="8064A2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8064A2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civilizaţie, cultură, ordonat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242C253F-406C-4CDD-952D-6FAA2E720D2B}" type="parTrans" cxnId="{1EC4FBD4-74D8-43BE-B486-CB4D33CF46BB}">
      <dgm:prSet/>
      <dgm:spPr/>
      <dgm:t>
        <a:bodyPr/>
        <a:lstStyle/>
        <a:p>
          <a:endParaRPr lang="en-US"/>
        </a:p>
      </dgm:t>
    </dgm:pt>
    <dgm:pt modelId="{E35BA521-4444-4246-BDBF-0439A0D636C9}" type="sibTrans" cxnId="{1EC4FBD4-74D8-43BE-B486-CB4D33CF46BB}">
      <dgm:prSet/>
      <dgm:spPr/>
      <dgm:t>
        <a:bodyPr/>
        <a:lstStyle/>
        <a:p>
          <a:endParaRPr lang="en-US"/>
        </a:p>
      </dgm:t>
    </dgm:pt>
    <dgm:pt modelId="{E35EE6D0-D692-459E-8218-C4C1CF67ADF3}">
      <dgm:prSet phldrT="[Text]" custT="1"/>
      <dgm:spPr>
        <a:xfrm>
          <a:off x="3036" y="2923070"/>
          <a:ext cx="2236854" cy="593755"/>
        </a:xfrm>
        <a:prstGeom prst="roundRect">
          <a:avLst/>
        </a:prstGeom>
        <a:solidFill>
          <a:srgbClr val="C0504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o-RO" sz="1200" b="1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Oameni</a:t>
          </a:r>
          <a:endParaRPr lang="en-US" sz="1200" b="1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gm:t>
    </dgm:pt>
    <dgm:pt modelId="{1EDF4824-1988-40AD-B125-F15BEED7BDA2}" type="parTrans" cxnId="{E0E68C64-EB4C-47C6-B495-4900F3A19C42}">
      <dgm:prSet/>
      <dgm:spPr/>
      <dgm:t>
        <a:bodyPr/>
        <a:lstStyle/>
        <a:p>
          <a:endParaRPr lang="en-US"/>
        </a:p>
      </dgm:t>
    </dgm:pt>
    <dgm:pt modelId="{D85925FC-5F44-46A9-B5DE-1B967E1D549C}" type="sibTrans" cxnId="{E0E68C64-EB4C-47C6-B495-4900F3A19C42}">
      <dgm:prSet/>
      <dgm:spPr/>
      <dgm:t>
        <a:bodyPr/>
        <a:lstStyle/>
        <a:p>
          <a:endParaRPr lang="en-US"/>
        </a:p>
      </dgm:t>
    </dgm:pt>
    <dgm:pt modelId="{C67549BA-BD86-4F32-8AE5-A5B44BBE9F04}">
      <dgm:prSet phldrT="[Text]" custT="1"/>
      <dgm:spPr>
        <a:xfrm rot="5400000">
          <a:off x="3963377" y="1231632"/>
          <a:ext cx="529659" cy="3976630"/>
        </a:xfrm>
        <a:prstGeom prst="round2SameRect">
          <a:avLst/>
        </a:prstGeom>
        <a:solidFill>
          <a:srgbClr val="C0504D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C0504D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o-RO" sz="9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oameni primitori, oameni, comportamentul oamenilor</a:t>
          </a:r>
          <a:endParaRPr lang="en-US" sz="9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E6321AB1-5E19-4933-8793-38578DCDADDB}" type="parTrans" cxnId="{8E6C5C00-097C-4601-A247-8E250AEDA17C}">
      <dgm:prSet/>
      <dgm:spPr/>
      <dgm:t>
        <a:bodyPr/>
        <a:lstStyle/>
        <a:p>
          <a:endParaRPr lang="en-US"/>
        </a:p>
      </dgm:t>
    </dgm:pt>
    <dgm:pt modelId="{B49CADB1-9214-4559-B9AC-45F3DF3AEFE2}" type="sibTrans" cxnId="{8E6C5C00-097C-4601-A247-8E250AEDA17C}">
      <dgm:prSet/>
      <dgm:spPr/>
      <dgm:t>
        <a:bodyPr/>
        <a:lstStyle/>
        <a:p>
          <a:endParaRPr lang="en-US"/>
        </a:p>
      </dgm:t>
    </dgm:pt>
    <dgm:pt modelId="{1CD4C87C-50D6-42F1-B8DF-D2A7D8E6AFA3}">
      <dgm:prSet phldrT="[Text]" custT="1"/>
      <dgm:spPr>
        <a:xfrm rot="5400000">
          <a:off x="3963377" y="1231632"/>
          <a:ext cx="529659" cy="3976630"/>
        </a:xfrm>
        <a:prstGeom prst="round2SameRect">
          <a:avLst/>
        </a:prstGeom>
        <a:solidFill>
          <a:srgbClr val="C0504D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C0504D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3.93%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3C220F53-2B64-4882-BD71-04FC41076E5F}" type="parTrans" cxnId="{6754CE66-AC82-4A59-BE8B-5E35DCFE7E80}">
      <dgm:prSet/>
      <dgm:spPr/>
      <dgm:t>
        <a:bodyPr/>
        <a:lstStyle/>
        <a:p>
          <a:endParaRPr lang="en-US"/>
        </a:p>
      </dgm:t>
    </dgm:pt>
    <dgm:pt modelId="{AE042106-ED5B-46FB-845A-5DAFBE431ED0}" type="sibTrans" cxnId="{6754CE66-AC82-4A59-BE8B-5E35DCFE7E80}">
      <dgm:prSet/>
      <dgm:spPr/>
      <dgm:t>
        <a:bodyPr/>
        <a:lstStyle/>
        <a:p>
          <a:endParaRPr lang="en-US"/>
        </a:p>
      </dgm:t>
    </dgm:pt>
    <dgm:pt modelId="{A228920E-F3D8-412B-93C6-77E9B9A87D24}">
      <dgm:prSet phldrT="[Text]" custT="1"/>
      <dgm:spPr>
        <a:xfrm>
          <a:off x="3036" y="3530928"/>
          <a:ext cx="2236854" cy="607209"/>
        </a:xfrm>
        <a:prstGeom prst="roundRect">
          <a:avLst/>
        </a:prstGeom>
        <a:solidFill>
          <a:srgbClr val="9BBB59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o-RO" sz="1200" b="1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Infrastructura şi vecinătatea</a:t>
          </a:r>
          <a:endParaRPr lang="en-US" sz="1200" b="1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gm:t>
    </dgm:pt>
    <dgm:pt modelId="{F0A87206-0AD9-4092-8CC8-277571DFBDD0}" type="parTrans" cxnId="{352AAFA3-E03F-4471-96A7-C7B3C9AFC81E}">
      <dgm:prSet/>
      <dgm:spPr/>
      <dgm:t>
        <a:bodyPr/>
        <a:lstStyle/>
        <a:p>
          <a:endParaRPr lang="en-US"/>
        </a:p>
      </dgm:t>
    </dgm:pt>
    <dgm:pt modelId="{C8F360DA-5000-470E-A83F-58935630A7AD}" type="sibTrans" cxnId="{352AAFA3-E03F-4471-96A7-C7B3C9AFC81E}">
      <dgm:prSet/>
      <dgm:spPr/>
      <dgm:t>
        <a:bodyPr/>
        <a:lstStyle/>
        <a:p>
          <a:endParaRPr lang="en-US"/>
        </a:p>
      </dgm:t>
    </dgm:pt>
    <dgm:pt modelId="{431E1999-548F-42BA-BFCA-8472B948B5F4}">
      <dgm:prSet phldrT="[Text]" custT="1"/>
      <dgm:spPr>
        <a:xfrm rot="5400000">
          <a:off x="4003532" y="1846217"/>
          <a:ext cx="449348" cy="3976630"/>
        </a:xfrm>
        <a:prstGeom prst="round2SameRect">
          <a:avLst/>
        </a:prstGeom>
        <a:solidFill>
          <a:srgbClr val="9BBB59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9BBB59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just"/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drumuri, graniţa cu Ungaria, heliport, infrastructură, oraş de frontieră, vama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C21B8581-2FA0-440B-82AB-937D90B978F2}" type="parTrans" cxnId="{E26E4B0C-F404-46C5-971F-5F08AC44B96C}">
      <dgm:prSet/>
      <dgm:spPr/>
      <dgm:t>
        <a:bodyPr/>
        <a:lstStyle/>
        <a:p>
          <a:endParaRPr lang="en-US"/>
        </a:p>
      </dgm:t>
    </dgm:pt>
    <dgm:pt modelId="{FF7FCC47-CADB-40EF-B8D9-28B823CEDD98}" type="sibTrans" cxnId="{E26E4B0C-F404-46C5-971F-5F08AC44B96C}">
      <dgm:prSet/>
      <dgm:spPr/>
      <dgm:t>
        <a:bodyPr/>
        <a:lstStyle/>
        <a:p>
          <a:endParaRPr lang="en-US"/>
        </a:p>
      </dgm:t>
    </dgm:pt>
    <dgm:pt modelId="{9AD6B95C-0099-4A48-BEE8-F13412D67F4B}">
      <dgm:prSet phldrT="[Text]" custT="1"/>
      <dgm:spPr>
        <a:xfrm rot="5400000">
          <a:off x="4003532" y="1846217"/>
          <a:ext cx="449348" cy="3976630"/>
        </a:xfrm>
        <a:prstGeom prst="round2SameRect">
          <a:avLst/>
        </a:prstGeom>
        <a:solidFill>
          <a:srgbClr val="9BBB59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9BBB59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l"/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3.93%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826ED6DD-9AF6-4418-87D4-46EA3F5379BC}" type="parTrans" cxnId="{ED1572E9-E751-464A-97EE-2C743614FDAD}">
      <dgm:prSet/>
      <dgm:spPr/>
      <dgm:t>
        <a:bodyPr/>
        <a:lstStyle/>
        <a:p>
          <a:endParaRPr lang="en-US"/>
        </a:p>
      </dgm:t>
    </dgm:pt>
    <dgm:pt modelId="{A9C682F5-3980-4718-A4A8-FF74A5EAADFC}" type="sibTrans" cxnId="{ED1572E9-E751-464A-97EE-2C743614FDAD}">
      <dgm:prSet/>
      <dgm:spPr/>
      <dgm:t>
        <a:bodyPr/>
        <a:lstStyle/>
        <a:p>
          <a:endParaRPr lang="en-US"/>
        </a:p>
      </dgm:t>
    </dgm:pt>
    <dgm:pt modelId="{E8EAAA3F-C88A-44E7-96E8-7455E4977ECB}">
      <dgm:prSet phldrT="[Text]" custT="1"/>
      <dgm:spPr>
        <a:xfrm>
          <a:off x="3036" y="4152239"/>
          <a:ext cx="2236854" cy="454741"/>
        </a:xfrm>
        <a:prstGeom prst="roundRect">
          <a:avLst/>
        </a:prstGeom>
        <a:solidFill>
          <a:srgbClr val="8064A2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o-RO" sz="1200" b="1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Atribute urbane</a:t>
          </a:r>
          <a:endParaRPr lang="en-US" sz="1200" b="1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gm:t>
    </dgm:pt>
    <dgm:pt modelId="{E7982223-AA55-4148-A52E-B4D8B0C56413}" type="parTrans" cxnId="{64860BFF-F9D8-4223-B660-7F9B17CD9B8A}">
      <dgm:prSet/>
      <dgm:spPr/>
      <dgm:t>
        <a:bodyPr/>
        <a:lstStyle/>
        <a:p>
          <a:endParaRPr lang="en-US"/>
        </a:p>
      </dgm:t>
    </dgm:pt>
    <dgm:pt modelId="{E53EE1D1-0B58-42C8-BBA9-B1FAA9D70422}" type="sibTrans" cxnId="{64860BFF-F9D8-4223-B660-7F9B17CD9B8A}">
      <dgm:prSet/>
      <dgm:spPr/>
      <dgm:t>
        <a:bodyPr/>
        <a:lstStyle/>
        <a:p>
          <a:endParaRPr lang="en-US"/>
        </a:p>
      </dgm:t>
    </dgm:pt>
    <dgm:pt modelId="{E0CDD790-C538-42EB-B234-FA208634824B}">
      <dgm:prSet phldrT="[Text]" custT="1"/>
      <dgm:spPr>
        <a:xfrm rot="5400000">
          <a:off x="4080569" y="2391295"/>
          <a:ext cx="295274" cy="3976630"/>
        </a:xfrm>
        <a:prstGeom prst="round2SameRect">
          <a:avLst/>
        </a:prstGeom>
        <a:solidFill>
          <a:srgbClr val="8064A2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8064A2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1.97%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3FBE1997-6A50-4140-A440-3E459FC4E16C}" type="parTrans" cxnId="{451D8AD3-0AE6-45D2-A4E6-87E32AF907F8}">
      <dgm:prSet/>
      <dgm:spPr/>
      <dgm:t>
        <a:bodyPr/>
        <a:lstStyle/>
        <a:p>
          <a:endParaRPr lang="en-US"/>
        </a:p>
      </dgm:t>
    </dgm:pt>
    <dgm:pt modelId="{E999408C-60F2-43AD-AE22-862780DF79AF}" type="sibTrans" cxnId="{451D8AD3-0AE6-45D2-A4E6-87E32AF907F8}">
      <dgm:prSet/>
      <dgm:spPr/>
      <dgm:t>
        <a:bodyPr/>
        <a:lstStyle/>
        <a:p>
          <a:endParaRPr lang="en-US"/>
        </a:p>
      </dgm:t>
    </dgm:pt>
    <dgm:pt modelId="{0C17AA1E-1868-43D4-B874-24952360903F}">
      <dgm:prSet phldrT="[Text]" custT="1"/>
      <dgm:spPr>
        <a:xfrm rot="5400000">
          <a:off x="4016422" y="2847219"/>
          <a:ext cx="423568" cy="3976630"/>
        </a:xfrm>
        <a:prstGeom prst="round2SameRect">
          <a:avLst/>
        </a:prstGeom>
        <a:solidFill>
          <a:srgbClr val="4BACC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BACC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l"/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5.90%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321CB94E-3AA5-41D7-9FB8-67E75E00F84B}" type="parTrans" cxnId="{9AD0ED56-0188-42D0-8CFA-8F7ADA3DA31D}">
      <dgm:prSet/>
      <dgm:spPr/>
      <dgm:t>
        <a:bodyPr/>
        <a:lstStyle/>
        <a:p>
          <a:endParaRPr lang="en-US"/>
        </a:p>
      </dgm:t>
    </dgm:pt>
    <dgm:pt modelId="{ED5CD754-22E8-41E2-9EA7-C0C0122BD4A9}" type="sibTrans" cxnId="{9AD0ED56-0188-42D0-8CFA-8F7ADA3DA31D}">
      <dgm:prSet/>
      <dgm:spPr/>
      <dgm:t>
        <a:bodyPr/>
        <a:lstStyle/>
        <a:p>
          <a:endParaRPr lang="en-US"/>
        </a:p>
      </dgm:t>
    </dgm:pt>
    <dgm:pt modelId="{682F08D2-57D3-4570-AA91-82992630A326}">
      <dgm:prSet phldrT="[Text]" custT="1"/>
      <dgm:spPr>
        <a:xfrm>
          <a:off x="3036" y="4621084"/>
          <a:ext cx="2236854" cy="428900"/>
        </a:xfrm>
        <a:prstGeom prst="roundRect">
          <a:avLst/>
        </a:prstGeom>
        <a:solidFill>
          <a:srgbClr val="4BACC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o-RO" sz="1200" b="1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Alte</a:t>
          </a:r>
          <a:endParaRPr lang="en-US" sz="1200" b="1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gm:t>
    </dgm:pt>
    <dgm:pt modelId="{F847DBD4-E702-45A2-B01B-346430305A7F}" type="parTrans" cxnId="{C2BA4EA0-B310-421D-AAA8-E8C904D8994D}">
      <dgm:prSet/>
      <dgm:spPr/>
      <dgm:t>
        <a:bodyPr/>
        <a:lstStyle/>
        <a:p>
          <a:endParaRPr lang="en-US"/>
        </a:p>
      </dgm:t>
    </dgm:pt>
    <dgm:pt modelId="{BCEF36FE-31F2-46DB-BC17-F7FE9473192C}" type="sibTrans" cxnId="{C2BA4EA0-B310-421D-AAA8-E8C904D8994D}">
      <dgm:prSet/>
      <dgm:spPr/>
      <dgm:t>
        <a:bodyPr/>
        <a:lstStyle/>
        <a:p>
          <a:endParaRPr lang="en-US"/>
        </a:p>
      </dgm:t>
    </dgm:pt>
    <dgm:pt modelId="{7092C899-9D29-4581-BFC6-355C58896A29}">
      <dgm:prSet phldrT="[Text]" custT="1"/>
      <dgm:spPr>
        <a:xfrm rot="5400000">
          <a:off x="4016422" y="2847219"/>
          <a:ext cx="423568" cy="3976630"/>
        </a:xfrm>
        <a:prstGeom prst="round2SameRect">
          <a:avLst/>
        </a:prstGeom>
        <a:solidFill>
          <a:srgbClr val="4BACC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BACC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just"/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nimic, sport de performanţă, magazine chinezeşti, marketing, primar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4FF3BA3C-729E-4943-805E-5793DD7C6B47}" type="parTrans" cxnId="{02E024F6-86D8-4B8A-B636-9B51848A31AB}">
      <dgm:prSet/>
      <dgm:spPr/>
      <dgm:t>
        <a:bodyPr/>
        <a:lstStyle/>
        <a:p>
          <a:endParaRPr lang="en-US"/>
        </a:p>
      </dgm:t>
    </dgm:pt>
    <dgm:pt modelId="{72A40316-7D50-40B9-BFB4-CBCA182BA4E4}" type="sibTrans" cxnId="{02E024F6-86D8-4B8A-B636-9B51848A31AB}">
      <dgm:prSet/>
      <dgm:spPr/>
      <dgm:t>
        <a:bodyPr/>
        <a:lstStyle/>
        <a:p>
          <a:endParaRPr lang="en-US"/>
        </a:p>
      </dgm:t>
    </dgm:pt>
    <dgm:pt modelId="{2AE37940-5E8E-4BC0-BFBA-D34839B1BE30}" type="pres">
      <dgm:prSet presAssocID="{FC44BA12-A355-4319-96CC-634D6FF076C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577AABC-4CF2-4EC3-B42E-8223AF616783}" type="pres">
      <dgm:prSet presAssocID="{C53009E8-4690-404E-9311-6475E81B8C33}" presName="linNode" presStyleCnt="0"/>
      <dgm:spPr/>
    </dgm:pt>
    <dgm:pt modelId="{5A70FB3B-E0C5-4E2F-A3C8-CC7E61EF2129}" type="pres">
      <dgm:prSet presAssocID="{C53009E8-4690-404E-9311-6475E81B8C33}" presName="parentText" presStyleLbl="node1" presStyleIdx="0" presStyleCnt="9" custScaleY="32023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F49F23-21B6-4206-BDF1-FE198C5377D5}" type="pres">
      <dgm:prSet presAssocID="{C53009E8-4690-404E-9311-6475E81B8C33}" presName="descendantText" presStyleLbl="alignAccFollowNode1" presStyleIdx="0" presStyleCnt="9" custScaleY="35047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8ECDBB-CF13-4C35-80A5-7CA58DE8BC92}" type="pres">
      <dgm:prSet presAssocID="{12F7BA6A-C54A-4DFC-8A6B-E077317105A9}" presName="sp" presStyleCnt="0"/>
      <dgm:spPr/>
    </dgm:pt>
    <dgm:pt modelId="{F095127D-4305-4296-99A1-6202A59E5533}" type="pres">
      <dgm:prSet presAssocID="{5AF8DC98-4364-471C-B831-1CF45341ABCA}" presName="linNode" presStyleCnt="0"/>
      <dgm:spPr/>
    </dgm:pt>
    <dgm:pt modelId="{DC03F5FE-5CE7-4465-B6A8-C762EA8ECB5C}" type="pres">
      <dgm:prSet presAssocID="{5AF8DC98-4364-471C-B831-1CF45341ABCA}" presName="parentText" presStyleLbl="node1" presStyleIdx="1" presStyleCnt="9" custScaleY="139979" custLinFactNeighborX="-3331" custLinFactNeighborY="103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E6343D-0433-40D0-AC80-47B7BC6EACDB}" type="pres">
      <dgm:prSet presAssocID="{5AF8DC98-4364-471C-B831-1CF45341ABCA}" presName="descendantText" presStyleLbl="alignAccFollowNode1" presStyleIdx="1" presStyleCnt="9" custScaleY="1854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26BAC7-DA73-4315-9AE6-4053B00E57A0}" type="pres">
      <dgm:prSet presAssocID="{1168D593-8DE5-43E8-BEEE-E734378C4D95}" presName="sp" presStyleCnt="0"/>
      <dgm:spPr/>
    </dgm:pt>
    <dgm:pt modelId="{C6890411-DFC1-43BC-B780-61529CED9736}" type="pres">
      <dgm:prSet presAssocID="{0035CAAB-AA8A-49EC-BC44-3D9E3C874F17}" presName="linNode" presStyleCnt="0"/>
      <dgm:spPr/>
    </dgm:pt>
    <dgm:pt modelId="{C8B54D77-96C8-4B8E-A100-384216398696}" type="pres">
      <dgm:prSet presAssocID="{0035CAAB-AA8A-49EC-BC44-3D9E3C874F17}" presName="parentText" presStyleLbl="node1" presStyleIdx="2" presStyleCnt="9" custScaleY="16462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6FC2B9-4B1D-4D9B-B92C-DF925C177B35}" type="pres">
      <dgm:prSet presAssocID="{0035CAAB-AA8A-49EC-BC44-3D9E3C874F17}" presName="descendantText" presStyleLbl="alignAccFollowNode1" presStyleIdx="2" presStyleCnt="9" custScaleY="1711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6144D6-5BF2-4B26-AA6B-496EBC85D9A4}" type="pres">
      <dgm:prSet presAssocID="{603B4126-E1EA-4A9C-9C88-66BA6E8A0786}" presName="sp" presStyleCnt="0"/>
      <dgm:spPr/>
    </dgm:pt>
    <dgm:pt modelId="{76107620-C2A0-4DF5-8C1D-5B947FD7667E}" type="pres">
      <dgm:prSet presAssocID="{8C1851EF-6587-4D88-A478-6B0330A9B6AE}" presName="linNode" presStyleCnt="0"/>
      <dgm:spPr/>
    </dgm:pt>
    <dgm:pt modelId="{888F4D00-09F3-441D-8450-D7FC20227CED}" type="pres">
      <dgm:prSet presAssocID="{8C1851EF-6587-4D88-A478-6B0330A9B6AE}" presName="parentText" presStyleLbl="node1" presStyleIdx="3" presStyleCnt="9" custScaleY="18984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6044C3-43E6-466B-8E04-A20E5BF28EFB}" type="pres">
      <dgm:prSet presAssocID="{8C1851EF-6587-4D88-A478-6B0330A9B6AE}" presName="descendantText" presStyleLbl="alignAccFollowNode1" presStyleIdx="3" presStyleCnt="9" custScaleY="1773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B25FCA-1A39-4166-A8F5-095FC5DC883B}" type="pres">
      <dgm:prSet presAssocID="{4A51C173-DFBE-4B69-B2C1-C4AFB7A6C547}" presName="sp" presStyleCnt="0"/>
      <dgm:spPr/>
    </dgm:pt>
    <dgm:pt modelId="{13EF432E-5A00-4BFA-BD6D-E13AC9E96C61}" type="pres">
      <dgm:prSet presAssocID="{B5C06CBE-C328-46CD-8467-4FF11A33616E}" presName="linNode" presStyleCnt="0"/>
      <dgm:spPr/>
    </dgm:pt>
    <dgm:pt modelId="{80671293-E17F-4E2F-AFD7-D3008962C62E}" type="pres">
      <dgm:prSet presAssocID="{B5C06CBE-C328-46CD-8467-4FF11A33616E}" presName="parentText" presStyleLbl="node1" presStyleIdx="4" presStyleCnt="9" custScaleY="18812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FAB890-225E-4073-9DE6-C01CAA42EF0C}" type="pres">
      <dgm:prSet presAssocID="{B5C06CBE-C328-46CD-8467-4FF11A33616E}" presName="descendantText" presStyleLbl="alignAccFollowNode1" presStyleIdx="4" presStyleCnt="9" custScaleY="2018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31E8C8-47F5-4204-B56C-49E43B59583A}" type="pres">
      <dgm:prSet presAssocID="{023E4FDA-97CA-4A58-BEC1-EFFE2DF18B0A}" presName="sp" presStyleCnt="0"/>
      <dgm:spPr/>
    </dgm:pt>
    <dgm:pt modelId="{79279C27-9116-4FA3-A5D3-2E9B049ADB1B}" type="pres">
      <dgm:prSet presAssocID="{E35EE6D0-D692-459E-8218-C4C1CF67ADF3}" presName="linNode" presStyleCnt="0"/>
      <dgm:spPr/>
    </dgm:pt>
    <dgm:pt modelId="{2670D43B-CE67-47E4-BFBC-AF587190BCAD}" type="pres">
      <dgm:prSet presAssocID="{E35EE6D0-D692-459E-8218-C4C1CF67ADF3}" presName="parentText" presStyleLbl="node1" presStyleIdx="5" presStyleCnt="9" custScaleY="21051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CCF8C41-3FC0-487A-9C5E-461B68454340}" type="pres">
      <dgm:prSet presAssocID="{E35EE6D0-D692-459E-8218-C4C1CF67ADF3}" presName="descendantText" presStyleLbl="alignAccFollowNode1" presStyleIdx="5" presStyleCnt="9" custScaleY="23473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3117A5-CEE1-4CB5-A92E-EAC33B4BD277}" type="pres">
      <dgm:prSet presAssocID="{D85925FC-5F44-46A9-B5DE-1B967E1D549C}" presName="sp" presStyleCnt="0"/>
      <dgm:spPr/>
    </dgm:pt>
    <dgm:pt modelId="{29E5AF2C-C424-45DB-9454-EB734D290693}" type="pres">
      <dgm:prSet presAssocID="{A228920E-F3D8-412B-93C6-77E9B9A87D24}" presName="linNode" presStyleCnt="0"/>
      <dgm:spPr/>
    </dgm:pt>
    <dgm:pt modelId="{A3DCC5CA-03D3-49D5-AC69-C256C56610D3}" type="pres">
      <dgm:prSet presAssocID="{A228920E-F3D8-412B-93C6-77E9B9A87D24}" presName="parentText" presStyleLbl="node1" presStyleIdx="6" presStyleCnt="9" custScaleY="21528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874773-2695-4B3E-A70E-654D6122CF32}" type="pres">
      <dgm:prSet presAssocID="{A228920E-F3D8-412B-93C6-77E9B9A87D24}" presName="descendantText" presStyleLbl="alignAccFollowNode1" presStyleIdx="6" presStyleCnt="9" custScaleY="1991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C71154-338B-4777-8659-82A8CB319D00}" type="pres">
      <dgm:prSet presAssocID="{C8F360DA-5000-470E-A83F-58935630A7AD}" presName="sp" presStyleCnt="0"/>
      <dgm:spPr/>
    </dgm:pt>
    <dgm:pt modelId="{BB100F7E-023A-4266-BF74-AF0FEAD248D6}" type="pres">
      <dgm:prSet presAssocID="{E8EAAA3F-C88A-44E7-96E8-7455E4977ECB}" presName="linNode" presStyleCnt="0"/>
      <dgm:spPr/>
    </dgm:pt>
    <dgm:pt modelId="{89555F07-ECDB-4DAA-A9E9-0BEE569C670A}" type="pres">
      <dgm:prSet presAssocID="{E8EAAA3F-C88A-44E7-96E8-7455E4977ECB}" presName="parentText" presStyleLbl="node1" presStyleIdx="7" presStyleCnt="9" custScaleY="16122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1C851E5-C8E4-4C50-B071-0BD9809D3BE5}" type="pres">
      <dgm:prSet presAssocID="{E8EAAA3F-C88A-44E7-96E8-7455E4977ECB}" presName="descendantText" presStyleLbl="alignAccFollowNode1" presStyleIdx="7" presStyleCnt="9" custScaleY="13085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6C771EB-735F-4304-836D-2D141AD8F7B8}" type="pres">
      <dgm:prSet presAssocID="{E53EE1D1-0B58-42C8-BBA9-B1FAA9D70422}" presName="sp" presStyleCnt="0"/>
      <dgm:spPr/>
    </dgm:pt>
    <dgm:pt modelId="{586EC0CC-DAF1-4C3D-9446-236E6F9E7559}" type="pres">
      <dgm:prSet presAssocID="{682F08D2-57D3-4570-AA91-82992630A326}" presName="linNode" presStyleCnt="0"/>
      <dgm:spPr/>
    </dgm:pt>
    <dgm:pt modelId="{C6C1E96C-8CBC-4A69-A503-6223E8DB3830}" type="pres">
      <dgm:prSet presAssocID="{682F08D2-57D3-4570-AA91-82992630A326}" presName="parentText" presStyleLbl="node1" presStyleIdx="8" presStyleCnt="9" custScaleY="15206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3A9637-7C8B-4CCF-8BFD-C3A5F48E3C29}" type="pres">
      <dgm:prSet presAssocID="{682F08D2-57D3-4570-AA91-82992630A326}" presName="descendantText" presStyleLbl="alignAccFollowNode1" presStyleIdx="8" presStyleCnt="9" custScaleY="1877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A7710AC-FA1C-4B00-9830-24D04C674A70}" type="presOf" srcId="{682F08D2-57D3-4570-AA91-82992630A326}" destId="{C6C1E96C-8CBC-4A69-A503-6223E8DB3830}" srcOrd="0" destOrd="0" presId="urn:microsoft.com/office/officeart/2005/8/layout/vList5"/>
    <dgm:cxn modelId="{1F288E5A-2036-45F1-9EB9-D776BFC3EEAD}" type="presOf" srcId="{0035CAAB-AA8A-49EC-BC44-3D9E3C874F17}" destId="{C8B54D77-96C8-4B8E-A100-384216398696}" srcOrd="0" destOrd="0" presId="urn:microsoft.com/office/officeart/2005/8/layout/vList5"/>
    <dgm:cxn modelId="{C6F24736-677E-4A6C-9AB7-338EC2FDFD87}" type="presOf" srcId="{0C17AA1E-1868-43D4-B874-24952360903F}" destId="{D73A9637-7C8B-4CCF-8BFD-C3A5F48E3C29}" srcOrd="0" destOrd="1" presId="urn:microsoft.com/office/officeart/2005/8/layout/vList5"/>
    <dgm:cxn modelId="{7A574212-596D-44D3-BF38-BA2F310A8429}" type="presOf" srcId="{1CD4C87C-50D6-42F1-B8DF-D2A7D8E6AFA3}" destId="{8CCF8C41-3FC0-487A-9C5E-461B68454340}" srcOrd="0" destOrd="1" presId="urn:microsoft.com/office/officeart/2005/8/layout/vList5"/>
    <dgm:cxn modelId="{3B9465C5-2DA0-4BBB-9ABC-07ABD29DB11E}" type="presOf" srcId="{B5C06CBE-C328-46CD-8467-4FF11A33616E}" destId="{80671293-E17F-4E2F-AFD7-D3008962C62E}" srcOrd="0" destOrd="0" presId="urn:microsoft.com/office/officeart/2005/8/layout/vList5"/>
    <dgm:cxn modelId="{8E6C5C00-097C-4601-A247-8E250AEDA17C}" srcId="{E35EE6D0-D692-459E-8218-C4C1CF67ADF3}" destId="{C67549BA-BD86-4F32-8AE5-A5B44BBE9F04}" srcOrd="0" destOrd="0" parTransId="{E6321AB1-5E19-4933-8793-38578DCDADDB}" sibTransId="{B49CADB1-9214-4559-B9AC-45F3DF3AEFE2}"/>
    <dgm:cxn modelId="{E0E68C64-EB4C-47C6-B495-4900F3A19C42}" srcId="{FC44BA12-A355-4319-96CC-634D6FF076CD}" destId="{E35EE6D0-D692-459E-8218-C4C1CF67ADF3}" srcOrd="5" destOrd="0" parTransId="{1EDF4824-1988-40AD-B125-F15BEED7BDA2}" sibTransId="{D85925FC-5F44-46A9-B5DE-1B967E1D549C}"/>
    <dgm:cxn modelId="{A85E2A48-7C94-467D-AB8D-FF8CDFAED850}" type="presOf" srcId="{E0CDD790-C538-42EB-B234-FA208634824B}" destId="{C1C851E5-C8E4-4C50-B071-0BD9809D3BE5}" srcOrd="0" destOrd="1" presId="urn:microsoft.com/office/officeart/2005/8/layout/vList5"/>
    <dgm:cxn modelId="{33EB18FB-F14C-41F1-AD0A-7DBEA2C92E37}" srcId="{FC44BA12-A355-4319-96CC-634D6FF076CD}" destId="{8C1851EF-6587-4D88-A478-6B0330A9B6AE}" srcOrd="3" destOrd="0" parTransId="{E6E7EBC9-A5C5-46ED-B6FC-1FF440F7F3F7}" sibTransId="{4A51C173-DFBE-4B69-B2C1-C4AFB7A6C547}"/>
    <dgm:cxn modelId="{175C10B9-4BA9-442C-99E4-FB6FC07A2D1A}" srcId="{0035CAAB-AA8A-49EC-BC44-3D9E3C874F17}" destId="{1049D34A-75FD-4939-A650-60F8BE1BFC00}" srcOrd="1" destOrd="0" parTransId="{FCD84218-F032-4D0B-BB38-CB14921C62EE}" sibTransId="{234E20C2-B509-4A30-A2B5-8DA0519CA4D1}"/>
    <dgm:cxn modelId="{C7044550-E1C7-4AC8-9B87-4DDF90843449}" type="presOf" srcId="{2ACDCCC9-7526-4D85-BEA1-C94960118985}" destId="{0C6044C3-43E6-466B-8E04-A20E5BF28EFB}" srcOrd="0" destOrd="0" presId="urn:microsoft.com/office/officeart/2005/8/layout/vList5"/>
    <dgm:cxn modelId="{773C6D35-AF30-459B-97A9-C6236E3DB5B2}" type="presOf" srcId="{874E3B9C-8AA0-4FF3-9F2F-DE5515ABE224}" destId="{0C6044C3-43E6-466B-8E04-A20E5BF28EFB}" srcOrd="0" destOrd="1" presId="urn:microsoft.com/office/officeart/2005/8/layout/vList5"/>
    <dgm:cxn modelId="{CCC65D2E-44BB-4D7E-B63F-68F141245CAF}" srcId="{0035CAAB-AA8A-49EC-BC44-3D9E3C874F17}" destId="{1BD32068-882B-4677-9F86-24326E8E3AF1}" srcOrd="0" destOrd="0" parTransId="{66DCE548-03D1-43F2-9C03-2305DE6E864A}" sibTransId="{EF433647-D3B9-41D8-9790-751E56B20223}"/>
    <dgm:cxn modelId="{67E4163D-818F-4570-933C-B9710E3F510B}" type="presOf" srcId="{77F646CF-530F-415E-9C13-22C03E111084}" destId="{A2E6343D-0433-40D0-AC80-47B7BC6EACDB}" srcOrd="0" destOrd="1" presId="urn:microsoft.com/office/officeart/2005/8/layout/vList5"/>
    <dgm:cxn modelId="{E26E4B0C-F404-46C5-971F-5F08AC44B96C}" srcId="{A228920E-F3D8-412B-93C6-77E9B9A87D24}" destId="{431E1999-548F-42BA-BFCA-8472B948B5F4}" srcOrd="0" destOrd="0" parTransId="{C21B8581-2FA0-440B-82AB-937D90B978F2}" sibTransId="{FF7FCC47-CADB-40EF-B8D9-28B823CEDD98}"/>
    <dgm:cxn modelId="{74AA530A-EC93-40EE-88A1-FAB36401B3FF}" type="presOf" srcId="{E8EAAA3F-C88A-44E7-96E8-7455E4977ECB}" destId="{89555F07-ECDB-4DAA-A9E9-0BEE569C670A}" srcOrd="0" destOrd="0" presId="urn:microsoft.com/office/officeart/2005/8/layout/vList5"/>
    <dgm:cxn modelId="{FFEBB199-752F-48B0-9DAB-7912FDF855B8}" type="presOf" srcId="{C9CF7E7B-F510-48E1-84DD-A8553D8EE471}" destId="{ABFAB890-225E-4073-9DE6-C01CAA42EF0C}" srcOrd="0" destOrd="0" presId="urn:microsoft.com/office/officeart/2005/8/layout/vList5"/>
    <dgm:cxn modelId="{DC931A96-A1E1-43F0-9FB7-B0FE2CE47E0A}" type="presOf" srcId="{8C1851EF-6587-4D88-A478-6B0330A9B6AE}" destId="{888F4D00-09F3-441D-8450-D7FC20227CED}" srcOrd="0" destOrd="0" presId="urn:microsoft.com/office/officeart/2005/8/layout/vList5"/>
    <dgm:cxn modelId="{352AAFA3-E03F-4471-96A7-C7B3C9AFC81E}" srcId="{FC44BA12-A355-4319-96CC-634D6FF076CD}" destId="{A228920E-F3D8-412B-93C6-77E9B9A87D24}" srcOrd="6" destOrd="0" parTransId="{F0A87206-0AD9-4092-8CC8-277571DFBDD0}" sibTransId="{C8F360DA-5000-470E-A83F-58935630A7AD}"/>
    <dgm:cxn modelId="{62BE28EA-30B5-4D08-81C1-85A856AE96D9}" srcId="{FC44BA12-A355-4319-96CC-634D6FF076CD}" destId="{C53009E8-4690-404E-9311-6475E81B8C33}" srcOrd="0" destOrd="0" parTransId="{8FEE04D1-0778-4541-8B93-5A79DDA2BA96}" sibTransId="{12F7BA6A-C54A-4DFC-8A6B-E077317105A9}"/>
    <dgm:cxn modelId="{ED1448A8-4CFC-4D93-93E5-A8A72E577405}" type="presOf" srcId="{7092C899-9D29-4581-BFC6-355C58896A29}" destId="{D73A9637-7C8B-4CCF-8BFD-C3A5F48E3C29}" srcOrd="0" destOrd="0" presId="urn:microsoft.com/office/officeart/2005/8/layout/vList5"/>
    <dgm:cxn modelId="{6166962D-9AAE-4389-98DE-B930306AF3A4}" srcId="{0035CAAB-AA8A-49EC-BC44-3D9E3C874F17}" destId="{9F6C813A-8A5A-4820-9BFB-5F4C0740246B}" srcOrd="2" destOrd="0" parTransId="{23330046-4C3F-4E90-9A6D-6510D26D8B27}" sibTransId="{746DE3AF-BE22-4274-964C-6308E2DC0177}"/>
    <dgm:cxn modelId="{CA5A2790-86F8-4567-96ED-B07C6180D2B9}" type="presOf" srcId="{3A3CBCBA-39E2-426F-9F0B-71B2CD3F05D5}" destId="{ABFAB890-225E-4073-9DE6-C01CAA42EF0C}" srcOrd="0" destOrd="1" presId="urn:microsoft.com/office/officeart/2005/8/layout/vList5"/>
    <dgm:cxn modelId="{C4984FAF-3B31-4A32-8E71-3F9848F38A1A}" srcId="{B5C06CBE-C328-46CD-8467-4FF11A33616E}" destId="{C9CF7E7B-F510-48E1-84DD-A8553D8EE471}" srcOrd="0" destOrd="0" parTransId="{1984F01F-EEF4-462E-8F90-65FB08575419}" sibTransId="{FB5C0F10-CBFB-437B-8DFC-3E5FC7EEDCBE}"/>
    <dgm:cxn modelId="{21CFE3FD-7501-42C5-8C33-DB962000C58D}" type="presOf" srcId="{9F6C813A-8A5A-4820-9BFB-5F4C0740246B}" destId="{D76FC2B9-4B1D-4D9B-B92C-DF925C177B35}" srcOrd="0" destOrd="2" presId="urn:microsoft.com/office/officeart/2005/8/layout/vList5"/>
    <dgm:cxn modelId="{D88CF4D2-9F73-430A-BBBA-E1A3D4DF3633}" type="presOf" srcId="{FC44BA12-A355-4319-96CC-634D6FF076CD}" destId="{2AE37940-5E8E-4BC0-BFBA-D34839B1BE30}" srcOrd="0" destOrd="0" presId="urn:microsoft.com/office/officeart/2005/8/layout/vList5"/>
    <dgm:cxn modelId="{64860BFF-F9D8-4223-B660-7F9B17CD9B8A}" srcId="{FC44BA12-A355-4319-96CC-634D6FF076CD}" destId="{E8EAAA3F-C88A-44E7-96E8-7455E4977ECB}" srcOrd="7" destOrd="0" parTransId="{E7982223-AA55-4148-A52E-B4D8B0C56413}" sibTransId="{E53EE1D1-0B58-42C8-BBA9-B1FAA9D70422}"/>
    <dgm:cxn modelId="{466D7810-4DFA-478E-892B-4D76C221E1E1}" type="presOf" srcId="{9AD6B95C-0099-4A48-BEE8-F13412D67F4B}" destId="{50874773-2695-4B3E-A70E-654D6122CF32}" srcOrd="0" destOrd="1" presId="urn:microsoft.com/office/officeart/2005/8/layout/vList5"/>
    <dgm:cxn modelId="{D2BAEAD1-6B39-4489-9F17-E91AA16106AB}" srcId="{C53009E8-4690-404E-9311-6475E81B8C33}" destId="{EAC18A87-ED7F-4A62-AD2F-213F5C002AB4}" srcOrd="0" destOrd="0" parTransId="{4E71D405-2482-4653-9542-00166527E533}" sibTransId="{3D3B3828-6D1C-4FCC-B889-B806F533DE8E}"/>
    <dgm:cxn modelId="{7171C857-D02D-4525-972B-C01F25877434}" type="presOf" srcId="{A228920E-F3D8-412B-93C6-77E9B9A87D24}" destId="{A3DCC5CA-03D3-49D5-AC69-C256C56610D3}" srcOrd="0" destOrd="0" presId="urn:microsoft.com/office/officeart/2005/8/layout/vList5"/>
    <dgm:cxn modelId="{3537D625-A478-4906-9F43-72522AE63391}" srcId="{8C1851EF-6587-4D88-A478-6B0330A9B6AE}" destId="{2ACDCCC9-7526-4D85-BEA1-C94960118985}" srcOrd="0" destOrd="0" parTransId="{0E0735B9-C7FC-43FE-ABA1-CEF79927C8D9}" sibTransId="{F01E849C-137B-4A74-B6A6-F7114B86FF75}"/>
    <dgm:cxn modelId="{70651E1A-E5D8-4F6B-A3E7-9068C0DA2B0F}" type="presOf" srcId="{E905F9F6-7286-4B5D-8B91-63DED9D69CED}" destId="{C1C851E5-C8E4-4C50-B071-0BD9809D3BE5}" srcOrd="0" destOrd="0" presId="urn:microsoft.com/office/officeart/2005/8/layout/vList5"/>
    <dgm:cxn modelId="{9AD0ED56-0188-42D0-8CFA-8F7ADA3DA31D}" srcId="{682F08D2-57D3-4570-AA91-82992630A326}" destId="{0C17AA1E-1868-43D4-B874-24952360903F}" srcOrd="1" destOrd="0" parTransId="{321CB94E-3AA5-41D7-9FB8-67E75E00F84B}" sibTransId="{ED5CD754-22E8-41E2-9EA7-C0C0122BD4A9}"/>
    <dgm:cxn modelId="{DC68907C-F397-43A3-8CAE-5C6F796D36B0}" type="presOf" srcId="{FFFA26D0-7EC7-4E5B-88DB-31271C7CD2D2}" destId="{A2E6343D-0433-40D0-AC80-47B7BC6EACDB}" srcOrd="0" destOrd="0" presId="urn:microsoft.com/office/officeart/2005/8/layout/vList5"/>
    <dgm:cxn modelId="{ED1572E9-E751-464A-97EE-2C743614FDAD}" srcId="{A228920E-F3D8-412B-93C6-77E9B9A87D24}" destId="{9AD6B95C-0099-4A48-BEE8-F13412D67F4B}" srcOrd="1" destOrd="0" parTransId="{826ED6DD-9AF6-4418-87D4-46EA3F5379BC}" sibTransId="{A9C682F5-3980-4718-A4A8-FF74A5EAADFC}"/>
    <dgm:cxn modelId="{8D4D6043-30F1-4C99-989A-160CA9C96D8E}" type="presOf" srcId="{431E1999-548F-42BA-BFCA-8472B948B5F4}" destId="{50874773-2695-4B3E-A70E-654D6122CF32}" srcOrd="0" destOrd="0" presId="urn:microsoft.com/office/officeart/2005/8/layout/vList5"/>
    <dgm:cxn modelId="{451D8AD3-0AE6-45D2-A4E6-87E32AF907F8}" srcId="{E8EAAA3F-C88A-44E7-96E8-7455E4977ECB}" destId="{E0CDD790-C538-42EB-B234-FA208634824B}" srcOrd="1" destOrd="0" parTransId="{3FBE1997-6A50-4140-A440-3E459FC4E16C}" sibTransId="{E999408C-60F2-43AD-AE22-862780DF79AF}"/>
    <dgm:cxn modelId="{2D9B0E17-3FFC-4AD5-B456-55F46C57410A}" srcId="{FC44BA12-A355-4319-96CC-634D6FF076CD}" destId="{B5C06CBE-C328-46CD-8467-4FF11A33616E}" srcOrd="4" destOrd="0" parTransId="{7D51C7A2-50A5-4B4D-A12E-415D342FBD73}" sibTransId="{023E4FDA-97CA-4A58-BEC1-EFFE2DF18B0A}"/>
    <dgm:cxn modelId="{6754CE66-AC82-4A59-BE8B-5E35DCFE7E80}" srcId="{E35EE6D0-D692-459E-8218-C4C1CF67ADF3}" destId="{1CD4C87C-50D6-42F1-B8DF-D2A7D8E6AFA3}" srcOrd="1" destOrd="0" parTransId="{3C220F53-2B64-4882-BD71-04FC41076E5F}" sibTransId="{AE042106-ED5B-46FB-845A-5DAFBE431ED0}"/>
    <dgm:cxn modelId="{498302CF-B3D5-4E18-BE67-0400DC86B345}" srcId="{8C1851EF-6587-4D88-A478-6B0330A9B6AE}" destId="{874E3B9C-8AA0-4FF3-9F2F-DE5515ABE224}" srcOrd="1" destOrd="0" parTransId="{4D34B07A-B309-496E-9AF5-64FB39C01E14}" sibTransId="{0FE7CE7C-EC55-4864-821E-8DF78B195485}"/>
    <dgm:cxn modelId="{F013043D-9FB5-4780-A77E-95A34EF47234}" type="presOf" srcId="{5AF8DC98-4364-471C-B831-1CF45341ABCA}" destId="{DC03F5FE-5CE7-4465-B6A8-C762EA8ECB5C}" srcOrd="0" destOrd="0" presId="urn:microsoft.com/office/officeart/2005/8/layout/vList5"/>
    <dgm:cxn modelId="{95A7A037-9901-4CD8-9C27-B792CA1522F2}" type="presOf" srcId="{1049D34A-75FD-4939-A650-60F8BE1BFC00}" destId="{D76FC2B9-4B1D-4D9B-B92C-DF925C177B35}" srcOrd="0" destOrd="1" presId="urn:microsoft.com/office/officeart/2005/8/layout/vList5"/>
    <dgm:cxn modelId="{270E0EDE-4457-4C79-BAFF-C4BCBC6B2DDE}" srcId="{FC44BA12-A355-4319-96CC-634D6FF076CD}" destId="{0035CAAB-AA8A-49EC-BC44-3D9E3C874F17}" srcOrd="2" destOrd="0" parTransId="{8E4F61D7-C59E-4DE1-A433-FC6F89B92B9F}" sibTransId="{603B4126-E1EA-4A9C-9C88-66BA6E8A0786}"/>
    <dgm:cxn modelId="{0832D1D6-D888-4508-984B-AC2C36CC45F6}" type="presOf" srcId="{C53009E8-4690-404E-9311-6475E81B8C33}" destId="{5A70FB3B-E0C5-4E2F-A3C8-CC7E61EF2129}" srcOrd="0" destOrd="0" presId="urn:microsoft.com/office/officeart/2005/8/layout/vList5"/>
    <dgm:cxn modelId="{16ECDC5B-236A-446B-AEEC-98FAC4CFD0CA}" type="presOf" srcId="{1BD32068-882B-4677-9F86-24326E8E3AF1}" destId="{D76FC2B9-4B1D-4D9B-B92C-DF925C177B35}" srcOrd="0" destOrd="0" presId="urn:microsoft.com/office/officeart/2005/8/layout/vList5"/>
    <dgm:cxn modelId="{C2BA4EA0-B310-421D-AAA8-E8C904D8994D}" srcId="{FC44BA12-A355-4319-96CC-634D6FF076CD}" destId="{682F08D2-57D3-4570-AA91-82992630A326}" srcOrd="8" destOrd="0" parTransId="{F847DBD4-E702-45A2-B01B-346430305A7F}" sibTransId="{BCEF36FE-31F2-46DB-BC17-F7FE9473192C}"/>
    <dgm:cxn modelId="{80421F70-E9C5-46BD-880C-64FB51908456}" srcId="{FC44BA12-A355-4319-96CC-634D6FF076CD}" destId="{5AF8DC98-4364-471C-B831-1CF45341ABCA}" srcOrd="1" destOrd="0" parTransId="{542DE3A2-A23F-48B5-9722-2C72B8C2A24C}" sibTransId="{1168D593-8DE5-43E8-BEEE-E734378C4D95}"/>
    <dgm:cxn modelId="{08AE68F4-77E9-4E68-80B9-1D7F947624B1}" type="presOf" srcId="{7C218804-0448-4CF1-9C04-9EA6DDD4D6B0}" destId="{50F49F23-21B6-4206-BDF1-FE198C5377D5}" srcOrd="0" destOrd="1" presId="urn:microsoft.com/office/officeart/2005/8/layout/vList5"/>
    <dgm:cxn modelId="{C7A6C652-5D79-4BD2-B992-CC57B586CDB1}" type="presOf" srcId="{C67549BA-BD86-4F32-8AE5-A5B44BBE9F04}" destId="{8CCF8C41-3FC0-487A-9C5E-461B68454340}" srcOrd="0" destOrd="0" presId="urn:microsoft.com/office/officeart/2005/8/layout/vList5"/>
    <dgm:cxn modelId="{B925204C-B09A-4D1E-BFE5-554A0CDBC143}" type="presOf" srcId="{E35EE6D0-D692-459E-8218-C4C1CF67ADF3}" destId="{2670D43B-CE67-47E4-BFBC-AF587190BCAD}" srcOrd="0" destOrd="0" presId="urn:microsoft.com/office/officeart/2005/8/layout/vList5"/>
    <dgm:cxn modelId="{6ECFE385-93DD-4C5D-ACAB-6F29B32F0A79}" type="presOf" srcId="{EAC18A87-ED7F-4A62-AD2F-213F5C002AB4}" destId="{50F49F23-21B6-4206-BDF1-FE198C5377D5}" srcOrd="0" destOrd="0" presId="urn:microsoft.com/office/officeart/2005/8/layout/vList5"/>
    <dgm:cxn modelId="{E24BFF5C-9B64-412C-AA4A-E8BAF233BFE3}" srcId="{C53009E8-4690-404E-9311-6475E81B8C33}" destId="{7C218804-0448-4CF1-9C04-9EA6DDD4D6B0}" srcOrd="1" destOrd="0" parTransId="{03697A06-0D1C-4F6F-BCA2-05C1A83FEDFE}" sibTransId="{DEB92454-4922-46D3-9F62-A3DB150A8949}"/>
    <dgm:cxn modelId="{CBF77A88-79BF-4A8C-9EE8-19FFE1240F80}" srcId="{5AF8DC98-4364-471C-B831-1CF45341ABCA}" destId="{77F646CF-530F-415E-9C13-22C03E111084}" srcOrd="1" destOrd="0" parTransId="{65A99E00-DBA0-45E1-9C4D-123EEC44071A}" sibTransId="{886BD9A6-E88F-439D-941E-07162AADAF52}"/>
    <dgm:cxn modelId="{02E024F6-86D8-4B8A-B636-9B51848A31AB}" srcId="{682F08D2-57D3-4570-AA91-82992630A326}" destId="{7092C899-9D29-4581-BFC6-355C58896A29}" srcOrd="0" destOrd="0" parTransId="{4FF3BA3C-729E-4943-805E-5793DD7C6B47}" sibTransId="{72A40316-7D50-40B9-BFB4-CBCA182BA4E4}"/>
    <dgm:cxn modelId="{1B9CAE6F-F47E-4B48-B6D3-7191373454B1}" srcId="{5AF8DC98-4364-471C-B831-1CF45341ABCA}" destId="{FFFA26D0-7EC7-4E5B-88DB-31271C7CD2D2}" srcOrd="0" destOrd="0" parTransId="{D24ED413-E19E-4060-B44D-8B74602229FB}" sibTransId="{8E146CC3-62E8-4089-97F2-FA409052FFBC}"/>
    <dgm:cxn modelId="{1EC4FBD4-74D8-43BE-B486-CB4D33CF46BB}" srcId="{E8EAAA3F-C88A-44E7-96E8-7455E4977ECB}" destId="{E905F9F6-7286-4B5D-8B91-63DED9D69CED}" srcOrd="0" destOrd="0" parTransId="{242C253F-406C-4CDD-952D-6FAA2E720D2B}" sibTransId="{E35BA521-4444-4246-BDBF-0439A0D636C9}"/>
    <dgm:cxn modelId="{35B0E26C-5464-4623-8F9A-238E818F6347}" srcId="{B5C06CBE-C328-46CD-8467-4FF11A33616E}" destId="{3A3CBCBA-39E2-426F-9F0B-71B2CD3F05D5}" srcOrd="1" destOrd="0" parTransId="{BB40E3F4-CE4B-4460-9BAE-ED6FEB8FE41A}" sibTransId="{A01DD819-4D9A-4560-A246-EEE2FBF814DD}"/>
    <dgm:cxn modelId="{F2C7C3D9-17CE-41EF-B679-FF39EA57A492}" type="presParOf" srcId="{2AE37940-5E8E-4BC0-BFBA-D34839B1BE30}" destId="{7577AABC-4CF2-4EC3-B42E-8223AF616783}" srcOrd="0" destOrd="0" presId="urn:microsoft.com/office/officeart/2005/8/layout/vList5"/>
    <dgm:cxn modelId="{9267692D-1C07-40CE-9592-2C0466301EBD}" type="presParOf" srcId="{7577AABC-4CF2-4EC3-B42E-8223AF616783}" destId="{5A70FB3B-E0C5-4E2F-A3C8-CC7E61EF2129}" srcOrd="0" destOrd="0" presId="urn:microsoft.com/office/officeart/2005/8/layout/vList5"/>
    <dgm:cxn modelId="{AF40EC29-A880-4AEF-BDC7-2EA9E69EFFAD}" type="presParOf" srcId="{7577AABC-4CF2-4EC3-B42E-8223AF616783}" destId="{50F49F23-21B6-4206-BDF1-FE198C5377D5}" srcOrd="1" destOrd="0" presId="urn:microsoft.com/office/officeart/2005/8/layout/vList5"/>
    <dgm:cxn modelId="{3D7B3784-492E-46DA-B215-B866993170FD}" type="presParOf" srcId="{2AE37940-5E8E-4BC0-BFBA-D34839B1BE30}" destId="{D08ECDBB-CF13-4C35-80A5-7CA58DE8BC92}" srcOrd="1" destOrd="0" presId="urn:microsoft.com/office/officeart/2005/8/layout/vList5"/>
    <dgm:cxn modelId="{AB310D5C-1629-4E4B-B127-4F789301FB75}" type="presParOf" srcId="{2AE37940-5E8E-4BC0-BFBA-D34839B1BE30}" destId="{F095127D-4305-4296-99A1-6202A59E5533}" srcOrd="2" destOrd="0" presId="urn:microsoft.com/office/officeart/2005/8/layout/vList5"/>
    <dgm:cxn modelId="{23A83340-1B92-49D0-A130-C2877FF77E5F}" type="presParOf" srcId="{F095127D-4305-4296-99A1-6202A59E5533}" destId="{DC03F5FE-5CE7-4465-B6A8-C762EA8ECB5C}" srcOrd="0" destOrd="0" presId="urn:microsoft.com/office/officeart/2005/8/layout/vList5"/>
    <dgm:cxn modelId="{8529D6F7-5B85-4BEE-9DC8-53BDE72A46E6}" type="presParOf" srcId="{F095127D-4305-4296-99A1-6202A59E5533}" destId="{A2E6343D-0433-40D0-AC80-47B7BC6EACDB}" srcOrd="1" destOrd="0" presId="urn:microsoft.com/office/officeart/2005/8/layout/vList5"/>
    <dgm:cxn modelId="{6BE7ECB3-33FB-4552-A28E-D7F377C33919}" type="presParOf" srcId="{2AE37940-5E8E-4BC0-BFBA-D34839B1BE30}" destId="{D326BAC7-DA73-4315-9AE6-4053B00E57A0}" srcOrd="3" destOrd="0" presId="urn:microsoft.com/office/officeart/2005/8/layout/vList5"/>
    <dgm:cxn modelId="{723966D9-F416-470A-9546-085B378816C7}" type="presParOf" srcId="{2AE37940-5E8E-4BC0-BFBA-D34839B1BE30}" destId="{C6890411-DFC1-43BC-B780-61529CED9736}" srcOrd="4" destOrd="0" presId="urn:microsoft.com/office/officeart/2005/8/layout/vList5"/>
    <dgm:cxn modelId="{E9C8C661-B0A6-4B6F-A064-473DBADE6A0E}" type="presParOf" srcId="{C6890411-DFC1-43BC-B780-61529CED9736}" destId="{C8B54D77-96C8-4B8E-A100-384216398696}" srcOrd="0" destOrd="0" presId="urn:microsoft.com/office/officeart/2005/8/layout/vList5"/>
    <dgm:cxn modelId="{78B1E0F0-2B34-466E-9D2D-D38F6EC2823A}" type="presParOf" srcId="{C6890411-DFC1-43BC-B780-61529CED9736}" destId="{D76FC2B9-4B1D-4D9B-B92C-DF925C177B35}" srcOrd="1" destOrd="0" presId="urn:microsoft.com/office/officeart/2005/8/layout/vList5"/>
    <dgm:cxn modelId="{BD578D50-A356-42F7-A0E9-BAB72B2E86CE}" type="presParOf" srcId="{2AE37940-5E8E-4BC0-BFBA-D34839B1BE30}" destId="{7F6144D6-5BF2-4B26-AA6B-496EBC85D9A4}" srcOrd="5" destOrd="0" presId="urn:microsoft.com/office/officeart/2005/8/layout/vList5"/>
    <dgm:cxn modelId="{2D3C233A-FE86-4EC9-82B1-1A5E618C34A5}" type="presParOf" srcId="{2AE37940-5E8E-4BC0-BFBA-D34839B1BE30}" destId="{76107620-C2A0-4DF5-8C1D-5B947FD7667E}" srcOrd="6" destOrd="0" presId="urn:microsoft.com/office/officeart/2005/8/layout/vList5"/>
    <dgm:cxn modelId="{809DBF17-2EB2-4D58-BB61-5A23CFF58558}" type="presParOf" srcId="{76107620-C2A0-4DF5-8C1D-5B947FD7667E}" destId="{888F4D00-09F3-441D-8450-D7FC20227CED}" srcOrd="0" destOrd="0" presId="urn:microsoft.com/office/officeart/2005/8/layout/vList5"/>
    <dgm:cxn modelId="{52A22662-8CFA-4A29-A811-7DE932CEAB19}" type="presParOf" srcId="{76107620-C2A0-4DF5-8C1D-5B947FD7667E}" destId="{0C6044C3-43E6-466B-8E04-A20E5BF28EFB}" srcOrd="1" destOrd="0" presId="urn:microsoft.com/office/officeart/2005/8/layout/vList5"/>
    <dgm:cxn modelId="{33F164A2-9CDA-49C0-829E-68A6F1DF8EC3}" type="presParOf" srcId="{2AE37940-5E8E-4BC0-BFBA-D34839B1BE30}" destId="{A4B25FCA-1A39-4166-A8F5-095FC5DC883B}" srcOrd="7" destOrd="0" presId="urn:microsoft.com/office/officeart/2005/8/layout/vList5"/>
    <dgm:cxn modelId="{D020B38A-D841-47E4-8592-A9A75EA6B297}" type="presParOf" srcId="{2AE37940-5E8E-4BC0-BFBA-D34839B1BE30}" destId="{13EF432E-5A00-4BFA-BD6D-E13AC9E96C61}" srcOrd="8" destOrd="0" presId="urn:microsoft.com/office/officeart/2005/8/layout/vList5"/>
    <dgm:cxn modelId="{433755B7-07A5-4C75-A599-77C17092F2A1}" type="presParOf" srcId="{13EF432E-5A00-4BFA-BD6D-E13AC9E96C61}" destId="{80671293-E17F-4E2F-AFD7-D3008962C62E}" srcOrd="0" destOrd="0" presId="urn:microsoft.com/office/officeart/2005/8/layout/vList5"/>
    <dgm:cxn modelId="{C33AC84A-7867-4D71-8E35-A9F4448D483D}" type="presParOf" srcId="{13EF432E-5A00-4BFA-BD6D-E13AC9E96C61}" destId="{ABFAB890-225E-4073-9DE6-C01CAA42EF0C}" srcOrd="1" destOrd="0" presId="urn:microsoft.com/office/officeart/2005/8/layout/vList5"/>
    <dgm:cxn modelId="{E1097DD7-1BD4-4BE0-B5EB-E7D54181109D}" type="presParOf" srcId="{2AE37940-5E8E-4BC0-BFBA-D34839B1BE30}" destId="{8D31E8C8-47F5-4204-B56C-49E43B59583A}" srcOrd="9" destOrd="0" presId="urn:microsoft.com/office/officeart/2005/8/layout/vList5"/>
    <dgm:cxn modelId="{ED678BE0-FF8B-4DCF-AB3B-46D4AF1C0CA3}" type="presParOf" srcId="{2AE37940-5E8E-4BC0-BFBA-D34839B1BE30}" destId="{79279C27-9116-4FA3-A5D3-2E9B049ADB1B}" srcOrd="10" destOrd="0" presId="urn:microsoft.com/office/officeart/2005/8/layout/vList5"/>
    <dgm:cxn modelId="{F6853AB1-EA21-4BD2-9F3D-735E6E19C081}" type="presParOf" srcId="{79279C27-9116-4FA3-A5D3-2E9B049ADB1B}" destId="{2670D43B-CE67-47E4-BFBC-AF587190BCAD}" srcOrd="0" destOrd="0" presId="urn:microsoft.com/office/officeart/2005/8/layout/vList5"/>
    <dgm:cxn modelId="{1FFBA96F-C9C6-412D-BBF0-C327B0A89882}" type="presParOf" srcId="{79279C27-9116-4FA3-A5D3-2E9B049ADB1B}" destId="{8CCF8C41-3FC0-487A-9C5E-461B68454340}" srcOrd="1" destOrd="0" presId="urn:microsoft.com/office/officeart/2005/8/layout/vList5"/>
    <dgm:cxn modelId="{0D90876F-132E-41F1-B754-E58DC56CDB55}" type="presParOf" srcId="{2AE37940-5E8E-4BC0-BFBA-D34839B1BE30}" destId="{CD3117A5-CEE1-4CB5-A92E-EAC33B4BD277}" srcOrd="11" destOrd="0" presId="urn:microsoft.com/office/officeart/2005/8/layout/vList5"/>
    <dgm:cxn modelId="{A4ED73DF-465F-412C-AC0B-2C9AA6F41541}" type="presParOf" srcId="{2AE37940-5E8E-4BC0-BFBA-D34839B1BE30}" destId="{29E5AF2C-C424-45DB-9454-EB734D290693}" srcOrd="12" destOrd="0" presId="urn:microsoft.com/office/officeart/2005/8/layout/vList5"/>
    <dgm:cxn modelId="{11DC8E99-B8FE-4DEE-9AEF-CE794CADB955}" type="presParOf" srcId="{29E5AF2C-C424-45DB-9454-EB734D290693}" destId="{A3DCC5CA-03D3-49D5-AC69-C256C56610D3}" srcOrd="0" destOrd="0" presId="urn:microsoft.com/office/officeart/2005/8/layout/vList5"/>
    <dgm:cxn modelId="{C6F4025D-0EE8-4537-AAB2-A4877A05C3A7}" type="presParOf" srcId="{29E5AF2C-C424-45DB-9454-EB734D290693}" destId="{50874773-2695-4B3E-A70E-654D6122CF32}" srcOrd="1" destOrd="0" presId="urn:microsoft.com/office/officeart/2005/8/layout/vList5"/>
    <dgm:cxn modelId="{30928089-5FF0-4FA1-8D7C-5839E30DE020}" type="presParOf" srcId="{2AE37940-5E8E-4BC0-BFBA-D34839B1BE30}" destId="{EFC71154-338B-4777-8659-82A8CB319D00}" srcOrd="13" destOrd="0" presId="urn:microsoft.com/office/officeart/2005/8/layout/vList5"/>
    <dgm:cxn modelId="{0D6092AB-19D7-4148-8886-BF75120A7080}" type="presParOf" srcId="{2AE37940-5E8E-4BC0-BFBA-D34839B1BE30}" destId="{BB100F7E-023A-4266-BF74-AF0FEAD248D6}" srcOrd="14" destOrd="0" presId="urn:microsoft.com/office/officeart/2005/8/layout/vList5"/>
    <dgm:cxn modelId="{C67A0CCC-BA83-4943-B255-99076FCB1D3C}" type="presParOf" srcId="{BB100F7E-023A-4266-BF74-AF0FEAD248D6}" destId="{89555F07-ECDB-4DAA-A9E9-0BEE569C670A}" srcOrd="0" destOrd="0" presId="urn:microsoft.com/office/officeart/2005/8/layout/vList5"/>
    <dgm:cxn modelId="{0235161E-69D6-43EF-B2F0-BE63ACE4117E}" type="presParOf" srcId="{BB100F7E-023A-4266-BF74-AF0FEAD248D6}" destId="{C1C851E5-C8E4-4C50-B071-0BD9809D3BE5}" srcOrd="1" destOrd="0" presId="urn:microsoft.com/office/officeart/2005/8/layout/vList5"/>
    <dgm:cxn modelId="{B5A69CFC-FF26-4514-B9DA-FE408668EE2F}" type="presParOf" srcId="{2AE37940-5E8E-4BC0-BFBA-D34839B1BE30}" destId="{D6C771EB-735F-4304-836D-2D141AD8F7B8}" srcOrd="15" destOrd="0" presId="urn:microsoft.com/office/officeart/2005/8/layout/vList5"/>
    <dgm:cxn modelId="{64064FC4-EF28-43A6-83DB-2319C2326634}" type="presParOf" srcId="{2AE37940-5E8E-4BC0-BFBA-D34839B1BE30}" destId="{586EC0CC-DAF1-4C3D-9446-236E6F9E7559}" srcOrd="16" destOrd="0" presId="urn:microsoft.com/office/officeart/2005/8/layout/vList5"/>
    <dgm:cxn modelId="{E1CD9651-9C20-4751-97C9-6C7220E06E70}" type="presParOf" srcId="{586EC0CC-DAF1-4C3D-9446-236E6F9E7559}" destId="{C6C1E96C-8CBC-4A69-A503-6223E8DB3830}" srcOrd="0" destOrd="0" presId="urn:microsoft.com/office/officeart/2005/8/layout/vList5"/>
    <dgm:cxn modelId="{5FCA82F6-0480-491C-9B15-5ADC67E91825}" type="presParOf" srcId="{586EC0CC-DAF1-4C3D-9446-236E6F9E7559}" destId="{D73A9637-7C8B-4CCF-8BFD-C3A5F48E3C2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157F687-EE0F-4B85-B2FD-85B8F9EC591A}" type="doc">
      <dgm:prSet loTypeId="urn:microsoft.com/office/officeart/2005/8/layout/vList5" loCatId="list" qsTypeId="urn:microsoft.com/office/officeart/2005/8/quickstyle/simple1" qsCatId="simple" csTypeId="urn:microsoft.com/office/officeart/2005/8/colors/colorful1#3" csCatId="colorful" phldr="1"/>
      <dgm:spPr/>
      <dgm:t>
        <a:bodyPr/>
        <a:lstStyle/>
        <a:p>
          <a:endParaRPr lang="en-US"/>
        </a:p>
      </dgm:t>
    </dgm:pt>
    <dgm:pt modelId="{34527241-D950-432C-939F-B6CB5B807EC9}">
      <dgm:prSet phldrT="[Text]" custT="1"/>
      <dgm:spPr>
        <a:xfrm>
          <a:off x="0" y="398"/>
          <a:ext cx="2226970" cy="952122"/>
        </a:xfrm>
        <a:prstGeom prst="roundRect">
          <a:avLst/>
        </a:prstGeom>
        <a:solidFill>
          <a:srgbClr val="C0504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o-RO" sz="1200" b="1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Înfrastructura de transport şi serviciile </a:t>
          </a:r>
          <a:r>
            <a:rPr lang="ro-RO" sz="700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(</a:t>
          </a:r>
          <a:r>
            <a:rPr lang="ro-RO" sz="900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categorie semnificativ mai puţin menţionată)</a:t>
          </a:r>
          <a:endParaRPr lang="en-US" sz="900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gm:t>
    </dgm:pt>
    <dgm:pt modelId="{56D750F4-E306-4CBA-98BF-D57E57EFD937}" type="parTrans" cxnId="{F1DD7812-5713-4D9E-88C9-087534149DE1}">
      <dgm:prSet/>
      <dgm:spPr/>
      <dgm:t>
        <a:bodyPr/>
        <a:lstStyle/>
        <a:p>
          <a:endParaRPr lang="en-US"/>
        </a:p>
      </dgm:t>
    </dgm:pt>
    <dgm:pt modelId="{A8D56B3F-4F20-49E6-9D82-9F8DACF87F5F}" type="sibTrans" cxnId="{F1DD7812-5713-4D9E-88C9-087534149DE1}">
      <dgm:prSet/>
      <dgm:spPr/>
      <dgm:t>
        <a:bodyPr/>
        <a:lstStyle/>
        <a:p>
          <a:endParaRPr lang="en-US"/>
        </a:p>
      </dgm:t>
    </dgm:pt>
    <dgm:pt modelId="{068BAF15-8A58-41F6-A358-ABF8E88C2506}">
      <dgm:prSet phldrT="[Text]" custT="1"/>
      <dgm:spPr>
        <a:xfrm rot="5400000">
          <a:off x="3821719" y="-1503070"/>
          <a:ext cx="769561" cy="3959059"/>
        </a:xfrm>
        <a:prstGeom prst="round2SameRect">
          <a:avLst/>
        </a:prstGeom>
        <a:solidFill>
          <a:srgbClr val="C0504D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C0504D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just"/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drumuri mai bune, infrastructura, transport în comun mai bun, metrou, aeroport internaţional, fluidizarea traficului, parcări, piste pentru biciclişti, finisarea lucrărilor, locuri de cazare, farmacii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7C9AF105-BEE1-4263-9FA9-7AD2F78C4B47}" type="parTrans" cxnId="{B57A7560-D74C-4953-A792-0B9BFFB6D2AA}">
      <dgm:prSet/>
      <dgm:spPr/>
      <dgm:t>
        <a:bodyPr/>
        <a:lstStyle/>
        <a:p>
          <a:endParaRPr lang="en-US"/>
        </a:p>
      </dgm:t>
    </dgm:pt>
    <dgm:pt modelId="{28633F22-DA57-423C-BC6A-27073466A015}" type="sibTrans" cxnId="{B57A7560-D74C-4953-A792-0B9BFFB6D2AA}">
      <dgm:prSet/>
      <dgm:spPr/>
      <dgm:t>
        <a:bodyPr/>
        <a:lstStyle/>
        <a:p>
          <a:endParaRPr lang="en-US"/>
        </a:p>
      </dgm:t>
    </dgm:pt>
    <dgm:pt modelId="{82865715-F052-4E46-AEED-59E10C531698}">
      <dgm:prSet phldrT="[Text]" custT="1"/>
      <dgm:spPr>
        <a:xfrm rot="5400000">
          <a:off x="3821719" y="-1503070"/>
          <a:ext cx="769561" cy="3959059"/>
        </a:xfrm>
        <a:prstGeom prst="round2SameRect">
          <a:avLst/>
        </a:prstGeom>
        <a:solidFill>
          <a:srgbClr val="C0504D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C0504D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l"/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40.04%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A95715FB-93D2-4CB5-B39B-960D7367C836}" type="parTrans" cxnId="{5D6E071C-7D84-479D-8048-AF16811E9834}">
      <dgm:prSet/>
      <dgm:spPr/>
      <dgm:t>
        <a:bodyPr/>
        <a:lstStyle/>
        <a:p>
          <a:endParaRPr lang="en-US"/>
        </a:p>
      </dgm:t>
    </dgm:pt>
    <dgm:pt modelId="{64BA559C-BE6E-48A2-ACE4-E7CD8F61EAB3}" type="sibTrans" cxnId="{5D6E071C-7D84-479D-8048-AF16811E9834}">
      <dgm:prSet/>
      <dgm:spPr/>
      <dgm:t>
        <a:bodyPr/>
        <a:lstStyle/>
        <a:p>
          <a:endParaRPr lang="en-US"/>
        </a:p>
      </dgm:t>
    </dgm:pt>
    <dgm:pt modelId="{80B7FA4F-D87C-42C7-A471-EF34D31564CA}">
      <dgm:prSet phldrT="[Text]" custT="1"/>
      <dgm:spPr>
        <a:xfrm>
          <a:off x="0" y="977055"/>
          <a:ext cx="2226970" cy="677284"/>
        </a:xfrm>
        <a:prstGeom prst="roundRect">
          <a:avLst/>
        </a:prstGeom>
        <a:solidFill>
          <a:srgbClr val="9BBB59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o-RO" sz="1200" b="1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Aspecte legate de serviciile turistice</a:t>
          </a:r>
          <a:endParaRPr lang="en-US" sz="1200" b="1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gm:t>
    </dgm:pt>
    <dgm:pt modelId="{76A0DDC7-8AA2-4E22-AFF3-0F0FADAD7DC2}" type="parTrans" cxnId="{205ECA9A-016D-4538-8E30-3B1A604113D8}">
      <dgm:prSet/>
      <dgm:spPr/>
      <dgm:t>
        <a:bodyPr/>
        <a:lstStyle/>
        <a:p>
          <a:endParaRPr lang="en-US"/>
        </a:p>
      </dgm:t>
    </dgm:pt>
    <dgm:pt modelId="{A5733F99-B8AA-4BAE-9349-B2BFBBEA621F}" type="sibTrans" cxnId="{205ECA9A-016D-4538-8E30-3B1A604113D8}">
      <dgm:prSet/>
      <dgm:spPr/>
      <dgm:t>
        <a:bodyPr/>
        <a:lstStyle/>
        <a:p>
          <a:endParaRPr lang="en-US"/>
        </a:p>
      </dgm:t>
    </dgm:pt>
    <dgm:pt modelId="{94F2B01E-A789-403D-8165-46391FA5950E}">
      <dgm:prSet phldrT="[Text]" custT="1"/>
      <dgm:spPr>
        <a:xfrm rot="5400000">
          <a:off x="3876694" y="-663832"/>
          <a:ext cx="659611" cy="3959059"/>
        </a:xfrm>
        <a:prstGeom prst="round2SameRect">
          <a:avLst/>
        </a:prstGeom>
        <a:solidFill>
          <a:srgbClr val="9BBB59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9BBB59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just"/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ghid turistic, centre de informare turistică, trasee şi transport pentru turişti, promovare, divertisment/evenimente, atracţii turistice, strand/aqua park, cinematografele, creativitatea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6B68E76F-3045-47A7-BC23-484CAE0CAA89}" type="parTrans" cxnId="{6FCE796B-F870-4DC5-9B31-60B777809763}">
      <dgm:prSet/>
      <dgm:spPr/>
      <dgm:t>
        <a:bodyPr/>
        <a:lstStyle/>
        <a:p>
          <a:endParaRPr lang="en-US"/>
        </a:p>
      </dgm:t>
    </dgm:pt>
    <dgm:pt modelId="{32697979-29A5-4FD6-BBE2-E90F05E21BBE}" type="sibTrans" cxnId="{6FCE796B-F870-4DC5-9B31-60B777809763}">
      <dgm:prSet/>
      <dgm:spPr/>
      <dgm:t>
        <a:bodyPr/>
        <a:lstStyle/>
        <a:p>
          <a:endParaRPr lang="en-US"/>
        </a:p>
      </dgm:t>
    </dgm:pt>
    <dgm:pt modelId="{7A2112E3-4335-45C8-AEA4-80A96CCE3723}">
      <dgm:prSet phldrT="[Text]" custT="1"/>
      <dgm:spPr>
        <a:xfrm rot="5400000">
          <a:off x="3876694" y="-663832"/>
          <a:ext cx="659611" cy="3959059"/>
        </a:xfrm>
        <a:prstGeom prst="round2SameRect">
          <a:avLst/>
        </a:prstGeom>
        <a:solidFill>
          <a:srgbClr val="9BBB59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9BBB59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l"/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37.19%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2D22547A-5FC4-4782-BD06-1B7B957AC2F2}" type="parTrans" cxnId="{01C12F92-A432-4264-9F19-FE27DADF07E1}">
      <dgm:prSet/>
      <dgm:spPr/>
      <dgm:t>
        <a:bodyPr/>
        <a:lstStyle/>
        <a:p>
          <a:endParaRPr lang="en-US"/>
        </a:p>
      </dgm:t>
    </dgm:pt>
    <dgm:pt modelId="{5AD9F138-9203-4CC4-9F1B-F5393949D27B}" type="sibTrans" cxnId="{01C12F92-A432-4264-9F19-FE27DADF07E1}">
      <dgm:prSet/>
      <dgm:spPr/>
      <dgm:t>
        <a:bodyPr/>
        <a:lstStyle/>
        <a:p>
          <a:endParaRPr lang="en-US"/>
        </a:p>
      </dgm:t>
    </dgm:pt>
    <dgm:pt modelId="{8D74A827-7070-48E5-B713-65B1C37C9504}">
      <dgm:prSet phldrT="[Text]" custT="1"/>
      <dgm:spPr>
        <a:xfrm>
          <a:off x="0" y="1678874"/>
          <a:ext cx="2229147" cy="490686"/>
        </a:xfrm>
        <a:prstGeom prst="roundRect">
          <a:avLst/>
        </a:prstGeom>
        <a:solidFill>
          <a:srgbClr val="8064A2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o-RO" sz="1200" b="1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Aspecte legate de mediu</a:t>
          </a:r>
          <a:endParaRPr lang="en-US" sz="1200" b="1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gm:t>
    </dgm:pt>
    <dgm:pt modelId="{5C53DC15-F365-475B-A5D5-FFFAAF3ED2BB}" type="parTrans" cxnId="{12ED1C72-A66A-4162-9908-F8AA03609EC5}">
      <dgm:prSet/>
      <dgm:spPr/>
      <dgm:t>
        <a:bodyPr/>
        <a:lstStyle/>
        <a:p>
          <a:endParaRPr lang="en-US"/>
        </a:p>
      </dgm:t>
    </dgm:pt>
    <dgm:pt modelId="{DE8199BD-A024-465A-B8C7-8F5D225E1BEE}" type="sibTrans" cxnId="{12ED1C72-A66A-4162-9908-F8AA03609EC5}">
      <dgm:prSet/>
      <dgm:spPr/>
      <dgm:t>
        <a:bodyPr/>
        <a:lstStyle/>
        <a:p>
          <a:endParaRPr lang="en-US"/>
        </a:p>
      </dgm:t>
    </dgm:pt>
    <dgm:pt modelId="{CDED5A0A-3856-4F64-9EAF-0BC62058BE0D}">
      <dgm:prSet phldrT="[Text]" custT="1"/>
      <dgm:spPr>
        <a:xfrm rot="5400000">
          <a:off x="4014337" y="-57247"/>
          <a:ext cx="392549" cy="3962929"/>
        </a:xfrm>
        <a:prstGeom prst="round2SameRect">
          <a:avLst/>
        </a:prstGeom>
        <a:solidFill>
          <a:srgbClr val="8064A2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8064A2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curăţenia, spaţii verzi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80B4895E-2D7D-4AB2-A432-04C6E1F8CBCF}" type="parTrans" cxnId="{C59F90AF-F06E-481F-AF3C-A315FE0C1315}">
      <dgm:prSet/>
      <dgm:spPr/>
      <dgm:t>
        <a:bodyPr/>
        <a:lstStyle/>
        <a:p>
          <a:endParaRPr lang="en-US"/>
        </a:p>
      </dgm:t>
    </dgm:pt>
    <dgm:pt modelId="{F1AA6C2B-A996-40A9-B4FC-CF076A56F496}" type="sibTrans" cxnId="{C59F90AF-F06E-481F-AF3C-A315FE0C1315}">
      <dgm:prSet/>
      <dgm:spPr/>
      <dgm:t>
        <a:bodyPr/>
        <a:lstStyle/>
        <a:p>
          <a:endParaRPr lang="en-US"/>
        </a:p>
      </dgm:t>
    </dgm:pt>
    <dgm:pt modelId="{6630208C-E3D2-4A84-B3A2-037545D7D377}">
      <dgm:prSet phldrT="[Text]" custT="1"/>
      <dgm:spPr>
        <a:xfrm rot="5400000">
          <a:off x="4014337" y="-57247"/>
          <a:ext cx="392549" cy="3962929"/>
        </a:xfrm>
        <a:prstGeom prst="round2SameRect">
          <a:avLst/>
        </a:prstGeom>
        <a:solidFill>
          <a:srgbClr val="8064A2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8064A2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9.92%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1188B13A-009F-44BC-BC21-06BF378E5A2C}" type="parTrans" cxnId="{D86AAB51-7694-49F3-9780-243E2F539D66}">
      <dgm:prSet/>
      <dgm:spPr/>
      <dgm:t>
        <a:bodyPr/>
        <a:lstStyle/>
        <a:p>
          <a:endParaRPr lang="en-US"/>
        </a:p>
      </dgm:t>
    </dgm:pt>
    <dgm:pt modelId="{7E4DB82F-48E9-4902-8C32-44136AFA0AC6}" type="sibTrans" cxnId="{D86AAB51-7694-49F3-9780-243E2F539D66}">
      <dgm:prSet/>
      <dgm:spPr/>
      <dgm:t>
        <a:bodyPr/>
        <a:lstStyle/>
        <a:p>
          <a:endParaRPr lang="en-US"/>
        </a:p>
      </dgm:t>
    </dgm:pt>
    <dgm:pt modelId="{8E2EB2A4-F9CA-4AE0-B5D5-DCE10B52F1DA}">
      <dgm:prSet phldrT="[Text]" custT="1"/>
      <dgm:spPr>
        <a:xfrm rot="5400000">
          <a:off x="4014337" y="457973"/>
          <a:ext cx="392549" cy="3962929"/>
        </a:xfrm>
        <a:prstGeom prst="round2SameRect">
          <a:avLst/>
        </a:prstGeom>
        <a:solidFill>
          <a:srgbClr val="4BACC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BACC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o-RO" sz="9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civilizaţia, oameni mai buni</a:t>
          </a:r>
          <a:endParaRPr lang="en-US" sz="9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5CF4E287-7628-4D2D-AE71-ED1E1C146CA6}" type="parTrans" cxnId="{3FDAE270-F651-4944-B23C-CCE098B0C5D8}">
      <dgm:prSet/>
      <dgm:spPr/>
      <dgm:t>
        <a:bodyPr/>
        <a:lstStyle/>
        <a:p>
          <a:endParaRPr lang="en-US"/>
        </a:p>
      </dgm:t>
    </dgm:pt>
    <dgm:pt modelId="{42FCC3B1-A31C-4E89-ABF6-7992157AD71A}" type="sibTrans" cxnId="{3FDAE270-F651-4944-B23C-CCE098B0C5D8}">
      <dgm:prSet/>
      <dgm:spPr/>
      <dgm:t>
        <a:bodyPr/>
        <a:lstStyle/>
        <a:p>
          <a:endParaRPr lang="en-US"/>
        </a:p>
      </dgm:t>
    </dgm:pt>
    <dgm:pt modelId="{B5DC5288-9CFD-4547-9335-2BA80FBBAA06}">
      <dgm:prSet phldrT="[Text]" custT="1"/>
      <dgm:spPr>
        <a:xfrm>
          <a:off x="0" y="2194094"/>
          <a:ext cx="2229147" cy="490686"/>
        </a:xfrm>
        <a:prstGeom prst="roundRect">
          <a:avLst/>
        </a:prstGeom>
        <a:solidFill>
          <a:srgbClr val="4BACC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o-RO" sz="1200" b="1" dirty="0" smtClean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Oamenii</a:t>
          </a:r>
          <a:endParaRPr lang="en-US" sz="1200" b="1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gm:t>
    </dgm:pt>
    <dgm:pt modelId="{ABB198AF-3857-40E2-951D-3075FBA249CE}" type="parTrans" cxnId="{28FBBB63-D256-4A4E-AC56-BFFA7DDF40E1}">
      <dgm:prSet/>
      <dgm:spPr/>
      <dgm:t>
        <a:bodyPr/>
        <a:lstStyle/>
        <a:p>
          <a:endParaRPr lang="en-US"/>
        </a:p>
      </dgm:t>
    </dgm:pt>
    <dgm:pt modelId="{C44D4676-7613-44E5-8187-0AFCE7E06855}" type="sibTrans" cxnId="{28FBBB63-D256-4A4E-AC56-BFFA7DDF40E1}">
      <dgm:prSet/>
      <dgm:spPr/>
      <dgm:t>
        <a:bodyPr/>
        <a:lstStyle/>
        <a:p>
          <a:endParaRPr lang="en-US"/>
        </a:p>
      </dgm:t>
    </dgm:pt>
    <dgm:pt modelId="{56E4E487-6EFB-4A96-BFF5-61F8E1E7E9E9}">
      <dgm:prSet phldrT="[Text]" custT="1"/>
      <dgm:spPr>
        <a:xfrm rot="5400000">
          <a:off x="4014337" y="457973"/>
          <a:ext cx="392549" cy="3962929"/>
        </a:xfrm>
        <a:prstGeom prst="round2SameRect">
          <a:avLst/>
        </a:prstGeom>
        <a:solidFill>
          <a:srgbClr val="4BACC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BACC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4.55%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290A0671-EAE4-4ACA-8E57-8F10A142C9C6}" type="parTrans" cxnId="{09EA3686-C833-4C1E-A159-DB22F02713D7}">
      <dgm:prSet/>
      <dgm:spPr/>
      <dgm:t>
        <a:bodyPr/>
        <a:lstStyle/>
        <a:p>
          <a:endParaRPr lang="en-US"/>
        </a:p>
      </dgm:t>
    </dgm:pt>
    <dgm:pt modelId="{0EFC2285-8852-4063-B2BF-76A55F06C71D}" type="sibTrans" cxnId="{09EA3686-C833-4C1E-A159-DB22F02713D7}">
      <dgm:prSet/>
      <dgm:spPr/>
      <dgm:t>
        <a:bodyPr/>
        <a:lstStyle/>
        <a:p>
          <a:endParaRPr lang="en-US"/>
        </a:p>
      </dgm:t>
    </dgm:pt>
    <dgm:pt modelId="{FE92BE6A-D3D9-4334-9304-64621C342F0F}">
      <dgm:prSet phldrT="[Text]" custT="1"/>
      <dgm:spPr>
        <a:xfrm>
          <a:off x="0" y="2709315"/>
          <a:ext cx="2229147" cy="490686"/>
        </a:xfrm>
        <a:prstGeom prst="roundRect">
          <a:avLst/>
        </a:prstGeom>
        <a:solidFill>
          <a:srgbClr val="F7964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o-RO" sz="1200" b="1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Alte</a:t>
          </a:r>
          <a:endParaRPr lang="en-US" sz="1200" b="1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gm:t>
    </dgm:pt>
    <dgm:pt modelId="{C393F2E9-43A8-48C6-8A17-EF362D5A9E36}" type="parTrans" cxnId="{50E7EC57-0D9D-47F6-9F61-129823B3537E}">
      <dgm:prSet/>
      <dgm:spPr/>
      <dgm:t>
        <a:bodyPr/>
        <a:lstStyle/>
        <a:p>
          <a:endParaRPr lang="en-US"/>
        </a:p>
      </dgm:t>
    </dgm:pt>
    <dgm:pt modelId="{AAC5ED8D-9B38-45BB-A9DB-20A8DA22A0B7}" type="sibTrans" cxnId="{50E7EC57-0D9D-47F6-9F61-129823B3537E}">
      <dgm:prSet/>
      <dgm:spPr/>
      <dgm:t>
        <a:bodyPr/>
        <a:lstStyle/>
        <a:p>
          <a:endParaRPr lang="en-US"/>
        </a:p>
      </dgm:t>
    </dgm:pt>
    <dgm:pt modelId="{C97E0266-AB7C-4BA8-95F6-7DDB04E2FD13}">
      <dgm:prSet phldrT="[Text]" custT="1"/>
      <dgm:spPr>
        <a:xfrm rot="5400000">
          <a:off x="4014337" y="973194"/>
          <a:ext cx="392549" cy="3962929"/>
        </a:xfrm>
        <a:prstGeom prst="round2SameRect">
          <a:avLst/>
        </a:prstGeom>
        <a:solidFill>
          <a:srgbClr val="F7964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7964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buget mai mare, primar mai eficient, sportul, gratuităţile, eleganţa, alipirea cu Felix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826FBB33-D755-4DAA-ACD4-69C9AE09230A}" type="parTrans" cxnId="{EE12C123-E563-4124-88DA-B55671693CDE}">
      <dgm:prSet/>
      <dgm:spPr/>
      <dgm:t>
        <a:bodyPr/>
        <a:lstStyle/>
        <a:p>
          <a:endParaRPr lang="en-US"/>
        </a:p>
      </dgm:t>
    </dgm:pt>
    <dgm:pt modelId="{49773C42-39CF-46DB-A499-5AF30BBF5CBC}" type="sibTrans" cxnId="{EE12C123-E563-4124-88DA-B55671693CDE}">
      <dgm:prSet/>
      <dgm:spPr/>
      <dgm:t>
        <a:bodyPr/>
        <a:lstStyle/>
        <a:p>
          <a:endParaRPr lang="en-US"/>
        </a:p>
      </dgm:t>
    </dgm:pt>
    <dgm:pt modelId="{78ACB8F5-6E67-4F01-A645-DE62C7BBBDA3}">
      <dgm:prSet phldrT="[Text]" custT="1"/>
      <dgm:spPr>
        <a:xfrm rot="5400000">
          <a:off x="4014337" y="973194"/>
          <a:ext cx="392549" cy="3962929"/>
        </a:xfrm>
        <a:prstGeom prst="round2SameRect">
          <a:avLst/>
        </a:prstGeom>
        <a:solidFill>
          <a:srgbClr val="F7964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7964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o-RO" sz="9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3.31%</a:t>
          </a:r>
          <a:endParaRPr lang="en-US" sz="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gm:t>
    </dgm:pt>
    <dgm:pt modelId="{C64767FC-E4F5-4009-82A9-F972DD64579F}" type="parTrans" cxnId="{55527118-F347-4B7E-BE08-3ED32415545F}">
      <dgm:prSet/>
      <dgm:spPr/>
      <dgm:t>
        <a:bodyPr/>
        <a:lstStyle/>
        <a:p>
          <a:endParaRPr lang="en-US"/>
        </a:p>
      </dgm:t>
    </dgm:pt>
    <dgm:pt modelId="{038871FE-7C41-4B88-AE1D-4ED6892ABB73}" type="sibTrans" cxnId="{55527118-F347-4B7E-BE08-3ED32415545F}">
      <dgm:prSet/>
      <dgm:spPr/>
      <dgm:t>
        <a:bodyPr/>
        <a:lstStyle/>
        <a:p>
          <a:endParaRPr lang="en-US"/>
        </a:p>
      </dgm:t>
    </dgm:pt>
    <dgm:pt modelId="{C10FCD94-F2A3-480D-B632-70A916C18948}" type="pres">
      <dgm:prSet presAssocID="{1157F687-EE0F-4B85-B2FD-85B8F9EC591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A849363-D1D5-4175-906A-820B4C295AF6}" type="pres">
      <dgm:prSet presAssocID="{34527241-D950-432C-939F-B6CB5B807EC9}" presName="linNode" presStyleCnt="0"/>
      <dgm:spPr/>
    </dgm:pt>
    <dgm:pt modelId="{6A026731-A079-42A4-8B47-E7FAE6A17540}" type="pres">
      <dgm:prSet presAssocID="{34527241-D950-432C-939F-B6CB5B807EC9}" presName="parentText" presStyleLbl="node1" presStyleIdx="0" presStyleCnt="5" custScaleY="19403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8A0650-0F3C-424D-8C44-F14EE3D1735F}" type="pres">
      <dgm:prSet presAssocID="{34527241-D950-432C-939F-B6CB5B807EC9}" presName="descendantText" presStyleLbl="alignAccFollowNode1" presStyleIdx="0" presStyleCnt="5" custScaleY="1960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FF2FA4-8F8E-44FA-8D70-0FBFC8B23B60}" type="pres">
      <dgm:prSet presAssocID="{A8D56B3F-4F20-49E6-9D82-9F8DACF87F5F}" presName="sp" presStyleCnt="0"/>
      <dgm:spPr/>
    </dgm:pt>
    <dgm:pt modelId="{DAC083B8-695D-40F7-844E-B7BBC556763C}" type="pres">
      <dgm:prSet presAssocID="{80B7FA4F-D87C-42C7-A471-EF34D31564CA}" presName="linNode" presStyleCnt="0"/>
      <dgm:spPr/>
    </dgm:pt>
    <dgm:pt modelId="{5345A40A-FAFD-45F3-8DED-B87F34268B55}" type="pres">
      <dgm:prSet presAssocID="{80B7FA4F-D87C-42C7-A471-EF34D31564CA}" presName="parentText" presStyleLbl="node1" presStyleIdx="1" presStyleCnt="5" custScaleY="13802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AADF84-FF81-4FFF-A99F-7012EDC0D27C}" type="pres">
      <dgm:prSet presAssocID="{80B7FA4F-D87C-42C7-A471-EF34D31564CA}" presName="descendantText" presStyleLbl="alignAccFollowNode1" presStyleIdx="1" presStyleCnt="5" custScaleY="16803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1341622-BC92-4961-B4F0-B9C939350479}" type="pres">
      <dgm:prSet presAssocID="{A5733F99-B8AA-4BAE-9349-B2BFBBEA621F}" presName="sp" presStyleCnt="0"/>
      <dgm:spPr/>
    </dgm:pt>
    <dgm:pt modelId="{8D64973B-7AE3-49F4-B9DB-ECCFFC7A71E8}" type="pres">
      <dgm:prSet presAssocID="{8D74A827-7070-48E5-B713-65B1C37C9504}" presName="linNode" presStyleCnt="0"/>
      <dgm:spPr/>
    </dgm:pt>
    <dgm:pt modelId="{B404BED7-F212-4894-85DD-8D10354AB822}" type="pres">
      <dgm:prSet presAssocID="{8D74A827-7070-48E5-B713-65B1C37C9504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9F7F4A-FC60-4E43-A594-43F389FB4B6D}" type="pres">
      <dgm:prSet presAssocID="{8D74A827-7070-48E5-B713-65B1C37C9504}" presName="descendantText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A32281-BF7F-4B21-8F95-0908F09993F2}" type="pres">
      <dgm:prSet presAssocID="{DE8199BD-A024-465A-B8C7-8F5D225E1BEE}" presName="sp" presStyleCnt="0"/>
      <dgm:spPr/>
    </dgm:pt>
    <dgm:pt modelId="{84814E0F-730C-4738-99C3-D44FCAFFE3CA}" type="pres">
      <dgm:prSet presAssocID="{B5DC5288-9CFD-4547-9335-2BA80FBBAA06}" presName="linNode" presStyleCnt="0"/>
      <dgm:spPr/>
    </dgm:pt>
    <dgm:pt modelId="{A96B68FA-52EF-44B7-9EFA-E219ED4AF959}" type="pres">
      <dgm:prSet presAssocID="{B5DC5288-9CFD-4547-9335-2BA80FBBAA06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22A6E9-E23B-43A5-A326-B3BE7729EF4F}" type="pres">
      <dgm:prSet presAssocID="{B5DC5288-9CFD-4547-9335-2BA80FBBAA06}" presName="descendantText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365711-D9D4-43FE-8245-C49CE2CFD42E}" type="pres">
      <dgm:prSet presAssocID="{C44D4676-7613-44E5-8187-0AFCE7E06855}" presName="sp" presStyleCnt="0"/>
      <dgm:spPr/>
    </dgm:pt>
    <dgm:pt modelId="{CC3FB5FC-AD08-431B-9201-77A5019B6E19}" type="pres">
      <dgm:prSet presAssocID="{FE92BE6A-D3D9-4334-9304-64621C342F0F}" presName="linNode" presStyleCnt="0"/>
      <dgm:spPr/>
    </dgm:pt>
    <dgm:pt modelId="{4379392C-F9DF-404F-922F-D1580E2B4A82}" type="pres">
      <dgm:prSet presAssocID="{FE92BE6A-D3D9-4334-9304-64621C342F0F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778C8C-E72D-4493-BCB5-2E9C0B110F0B}" type="pres">
      <dgm:prSet presAssocID="{FE92BE6A-D3D9-4334-9304-64621C342F0F}" presName="descendantText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0E7EC57-0D9D-47F6-9F61-129823B3537E}" srcId="{1157F687-EE0F-4B85-B2FD-85B8F9EC591A}" destId="{FE92BE6A-D3D9-4334-9304-64621C342F0F}" srcOrd="4" destOrd="0" parTransId="{C393F2E9-43A8-48C6-8A17-EF362D5A9E36}" sibTransId="{AAC5ED8D-9B38-45BB-A9DB-20A8DA22A0B7}"/>
    <dgm:cxn modelId="{55527118-F347-4B7E-BE08-3ED32415545F}" srcId="{FE92BE6A-D3D9-4334-9304-64621C342F0F}" destId="{78ACB8F5-6E67-4F01-A645-DE62C7BBBDA3}" srcOrd="1" destOrd="0" parTransId="{C64767FC-E4F5-4009-82A9-F972DD64579F}" sibTransId="{038871FE-7C41-4B88-AE1D-4ED6892ABB73}"/>
    <dgm:cxn modelId="{15B13B9C-38A8-4409-B134-8E90490F24AF}" type="presOf" srcId="{80B7FA4F-D87C-42C7-A471-EF34D31564CA}" destId="{5345A40A-FAFD-45F3-8DED-B87F34268B55}" srcOrd="0" destOrd="0" presId="urn:microsoft.com/office/officeart/2005/8/layout/vList5"/>
    <dgm:cxn modelId="{D86AAB51-7694-49F3-9780-243E2F539D66}" srcId="{8D74A827-7070-48E5-B713-65B1C37C9504}" destId="{6630208C-E3D2-4A84-B3A2-037545D7D377}" srcOrd="1" destOrd="0" parTransId="{1188B13A-009F-44BC-BC21-06BF378E5A2C}" sibTransId="{7E4DB82F-48E9-4902-8C32-44136AFA0AC6}"/>
    <dgm:cxn modelId="{2E65CE89-24A1-4ABC-B5A6-06DAB4341B3E}" type="presOf" srcId="{6630208C-E3D2-4A84-B3A2-037545D7D377}" destId="{439F7F4A-FC60-4E43-A594-43F389FB4B6D}" srcOrd="0" destOrd="1" presId="urn:microsoft.com/office/officeart/2005/8/layout/vList5"/>
    <dgm:cxn modelId="{0FCB8B36-7C2D-4490-BAAB-B0880FCE1466}" type="presOf" srcId="{068BAF15-8A58-41F6-A358-ABF8E88C2506}" destId="{238A0650-0F3C-424D-8C44-F14EE3D1735F}" srcOrd="0" destOrd="0" presId="urn:microsoft.com/office/officeart/2005/8/layout/vList5"/>
    <dgm:cxn modelId="{82A66D2C-DBE8-4F71-9470-B9C9CAADA00F}" type="presOf" srcId="{94F2B01E-A789-403D-8165-46391FA5950E}" destId="{E6AADF84-FF81-4FFF-A99F-7012EDC0D27C}" srcOrd="0" destOrd="0" presId="urn:microsoft.com/office/officeart/2005/8/layout/vList5"/>
    <dgm:cxn modelId="{EE12C123-E563-4124-88DA-B55671693CDE}" srcId="{FE92BE6A-D3D9-4334-9304-64621C342F0F}" destId="{C97E0266-AB7C-4BA8-95F6-7DDB04E2FD13}" srcOrd="0" destOrd="0" parTransId="{826FBB33-D755-4DAA-ACD4-69C9AE09230A}" sibTransId="{49773C42-39CF-46DB-A499-5AF30BBF5CBC}"/>
    <dgm:cxn modelId="{F1DD7812-5713-4D9E-88C9-087534149DE1}" srcId="{1157F687-EE0F-4B85-B2FD-85B8F9EC591A}" destId="{34527241-D950-432C-939F-B6CB5B807EC9}" srcOrd="0" destOrd="0" parTransId="{56D750F4-E306-4CBA-98BF-D57E57EFD937}" sibTransId="{A8D56B3F-4F20-49E6-9D82-9F8DACF87F5F}"/>
    <dgm:cxn modelId="{C1AAFA1D-78BD-48C2-85BD-D9513858F7C1}" type="presOf" srcId="{8D74A827-7070-48E5-B713-65B1C37C9504}" destId="{B404BED7-F212-4894-85DD-8D10354AB822}" srcOrd="0" destOrd="0" presId="urn:microsoft.com/office/officeart/2005/8/layout/vList5"/>
    <dgm:cxn modelId="{6FCE796B-F870-4DC5-9B31-60B777809763}" srcId="{80B7FA4F-D87C-42C7-A471-EF34D31564CA}" destId="{94F2B01E-A789-403D-8165-46391FA5950E}" srcOrd="0" destOrd="0" parTransId="{6B68E76F-3045-47A7-BC23-484CAE0CAA89}" sibTransId="{32697979-29A5-4FD6-BBE2-E90F05E21BBE}"/>
    <dgm:cxn modelId="{09EA3686-C833-4C1E-A159-DB22F02713D7}" srcId="{B5DC5288-9CFD-4547-9335-2BA80FBBAA06}" destId="{56E4E487-6EFB-4A96-BFF5-61F8E1E7E9E9}" srcOrd="1" destOrd="0" parTransId="{290A0671-EAE4-4ACA-8E57-8F10A142C9C6}" sibTransId="{0EFC2285-8852-4063-B2BF-76A55F06C71D}"/>
    <dgm:cxn modelId="{205ECA9A-016D-4538-8E30-3B1A604113D8}" srcId="{1157F687-EE0F-4B85-B2FD-85B8F9EC591A}" destId="{80B7FA4F-D87C-42C7-A471-EF34D31564CA}" srcOrd="1" destOrd="0" parTransId="{76A0DDC7-8AA2-4E22-AFF3-0F0FADAD7DC2}" sibTransId="{A5733F99-B8AA-4BAE-9349-B2BFBBEA621F}"/>
    <dgm:cxn modelId="{31894B04-BF46-4BF2-8111-DA8CAE59F8A3}" type="presOf" srcId="{C97E0266-AB7C-4BA8-95F6-7DDB04E2FD13}" destId="{3A778C8C-E72D-4493-BCB5-2E9C0B110F0B}" srcOrd="0" destOrd="0" presId="urn:microsoft.com/office/officeart/2005/8/layout/vList5"/>
    <dgm:cxn modelId="{CA006B50-29C0-4FD5-A0D3-23896ADCE992}" type="presOf" srcId="{1157F687-EE0F-4B85-B2FD-85B8F9EC591A}" destId="{C10FCD94-F2A3-480D-B632-70A916C18948}" srcOrd="0" destOrd="0" presId="urn:microsoft.com/office/officeart/2005/8/layout/vList5"/>
    <dgm:cxn modelId="{01C12F92-A432-4264-9F19-FE27DADF07E1}" srcId="{80B7FA4F-D87C-42C7-A471-EF34D31564CA}" destId="{7A2112E3-4335-45C8-AEA4-80A96CCE3723}" srcOrd="1" destOrd="0" parTransId="{2D22547A-5FC4-4782-BD06-1B7B957AC2F2}" sibTransId="{5AD9F138-9203-4CC4-9F1B-F5393949D27B}"/>
    <dgm:cxn modelId="{28FBBB63-D256-4A4E-AC56-BFFA7DDF40E1}" srcId="{1157F687-EE0F-4B85-B2FD-85B8F9EC591A}" destId="{B5DC5288-9CFD-4547-9335-2BA80FBBAA06}" srcOrd="3" destOrd="0" parTransId="{ABB198AF-3857-40E2-951D-3075FBA249CE}" sibTransId="{C44D4676-7613-44E5-8187-0AFCE7E06855}"/>
    <dgm:cxn modelId="{C5CB3B90-0233-4782-90EC-D6772EFDA136}" type="presOf" srcId="{8E2EB2A4-F9CA-4AE0-B5D5-DCE10B52F1DA}" destId="{1822A6E9-E23B-43A5-A326-B3BE7729EF4F}" srcOrd="0" destOrd="0" presId="urn:microsoft.com/office/officeart/2005/8/layout/vList5"/>
    <dgm:cxn modelId="{51F6A145-629D-4384-AB97-35D3B9A56FED}" type="presOf" srcId="{56E4E487-6EFB-4A96-BFF5-61F8E1E7E9E9}" destId="{1822A6E9-E23B-43A5-A326-B3BE7729EF4F}" srcOrd="0" destOrd="1" presId="urn:microsoft.com/office/officeart/2005/8/layout/vList5"/>
    <dgm:cxn modelId="{C59F90AF-F06E-481F-AF3C-A315FE0C1315}" srcId="{8D74A827-7070-48E5-B713-65B1C37C9504}" destId="{CDED5A0A-3856-4F64-9EAF-0BC62058BE0D}" srcOrd="0" destOrd="0" parTransId="{80B4895E-2D7D-4AB2-A432-04C6E1F8CBCF}" sibTransId="{F1AA6C2B-A996-40A9-B4FC-CF076A56F496}"/>
    <dgm:cxn modelId="{AA6838A2-11AC-42A4-A825-2E2D56FC37EC}" type="presOf" srcId="{CDED5A0A-3856-4F64-9EAF-0BC62058BE0D}" destId="{439F7F4A-FC60-4E43-A594-43F389FB4B6D}" srcOrd="0" destOrd="0" presId="urn:microsoft.com/office/officeart/2005/8/layout/vList5"/>
    <dgm:cxn modelId="{68A28B5C-EB82-417F-A963-B79C1B6A6D6C}" type="presOf" srcId="{7A2112E3-4335-45C8-AEA4-80A96CCE3723}" destId="{E6AADF84-FF81-4FFF-A99F-7012EDC0D27C}" srcOrd="0" destOrd="1" presId="urn:microsoft.com/office/officeart/2005/8/layout/vList5"/>
    <dgm:cxn modelId="{08726095-F844-4B80-8D89-4603767B50CC}" type="presOf" srcId="{34527241-D950-432C-939F-B6CB5B807EC9}" destId="{6A026731-A079-42A4-8B47-E7FAE6A17540}" srcOrd="0" destOrd="0" presId="urn:microsoft.com/office/officeart/2005/8/layout/vList5"/>
    <dgm:cxn modelId="{4CE07E4D-1EC9-4604-840C-3D2BA76467D1}" type="presOf" srcId="{78ACB8F5-6E67-4F01-A645-DE62C7BBBDA3}" destId="{3A778C8C-E72D-4493-BCB5-2E9C0B110F0B}" srcOrd="0" destOrd="1" presId="urn:microsoft.com/office/officeart/2005/8/layout/vList5"/>
    <dgm:cxn modelId="{3D608986-4C29-4C63-B12A-298C23C03931}" type="presOf" srcId="{82865715-F052-4E46-AEED-59E10C531698}" destId="{238A0650-0F3C-424D-8C44-F14EE3D1735F}" srcOrd="0" destOrd="1" presId="urn:microsoft.com/office/officeart/2005/8/layout/vList5"/>
    <dgm:cxn modelId="{5D6E071C-7D84-479D-8048-AF16811E9834}" srcId="{34527241-D950-432C-939F-B6CB5B807EC9}" destId="{82865715-F052-4E46-AEED-59E10C531698}" srcOrd="1" destOrd="0" parTransId="{A95715FB-93D2-4CB5-B39B-960D7367C836}" sibTransId="{64BA559C-BE6E-48A2-ACE4-E7CD8F61EAB3}"/>
    <dgm:cxn modelId="{B57A7560-D74C-4953-A792-0B9BFFB6D2AA}" srcId="{34527241-D950-432C-939F-B6CB5B807EC9}" destId="{068BAF15-8A58-41F6-A358-ABF8E88C2506}" srcOrd="0" destOrd="0" parTransId="{7C9AF105-BEE1-4263-9FA9-7AD2F78C4B47}" sibTransId="{28633F22-DA57-423C-BC6A-27073466A015}"/>
    <dgm:cxn modelId="{2E45A143-0E34-4110-ACC5-955918AB77F3}" type="presOf" srcId="{FE92BE6A-D3D9-4334-9304-64621C342F0F}" destId="{4379392C-F9DF-404F-922F-D1580E2B4A82}" srcOrd="0" destOrd="0" presId="urn:microsoft.com/office/officeart/2005/8/layout/vList5"/>
    <dgm:cxn modelId="{938633A7-1C2E-4DDC-A780-C9AB8A073F02}" type="presOf" srcId="{B5DC5288-9CFD-4547-9335-2BA80FBBAA06}" destId="{A96B68FA-52EF-44B7-9EFA-E219ED4AF959}" srcOrd="0" destOrd="0" presId="urn:microsoft.com/office/officeart/2005/8/layout/vList5"/>
    <dgm:cxn modelId="{3FDAE270-F651-4944-B23C-CCE098B0C5D8}" srcId="{B5DC5288-9CFD-4547-9335-2BA80FBBAA06}" destId="{8E2EB2A4-F9CA-4AE0-B5D5-DCE10B52F1DA}" srcOrd="0" destOrd="0" parTransId="{5CF4E287-7628-4D2D-AE71-ED1E1C146CA6}" sibTransId="{42FCC3B1-A31C-4E89-ABF6-7992157AD71A}"/>
    <dgm:cxn modelId="{12ED1C72-A66A-4162-9908-F8AA03609EC5}" srcId="{1157F687-EE0F-4B85-B2FD-85B8F9EC591A}" destId="{8D74A827-7070-48E5-B713-65B1C37C9504}" srcOrd="2" destOrd="0" parTransId="{5C53DC15-F365-475B-A5D5-FFFAAF3ED2BB}" sibTransId="{DE8199BD-A024-465A-B8C7-8F5D225E1BEE}"/>
    <dgm:cxn modelId="{C2086286-8F59-446A-A031-59929AA49F7A}" type="presParOf" srcId="{C10FCD94-F2A3-480D-B632-70A916C18948}" destId="{5A849363-D1D5-4175-906A-820B4C295AF6}" srcOrd="0" destOrd="0" presId="urn:microsoft.com/office/officeart/2005/8/layout/vList5"/>
    <dgm:cxn modelId="{229ABBBA-8278-4482-BD77-461AE5A983EB}" type="presParOf" srcId="{5A849363-D1D5-4175-906A-820B4C295AF6}" destId="{6A026731-A079-42A4-8B47-E7FAE6A17540}" srcOrd="0" destOrd="0" presId="urn:microsoft.com/office/officeart/2005/8/layout/vList5"/>
    <dgm:cxn modelId="{0EFA1EE1-5C66-40D7-B24B-DA00A14F69C0}" type="presParOf" srcId="{5A849363-D1D5-4175-906A-820B4C295AF6}" destId="{238A0650-0F3C-424D-8C44-F14EE3D1735F}" srcOrd="1" destOrd="0" presId="urn:microsoft.com/office/officeart/2005/8/layout/vList5"/>
    <dgm:cxn modelId="{97B090CE-245F-4BC1-AA04-81E3C3E55821}" type="presParOf" srcId="{C10FCD94-F2A3-480D-B632-70A916C18948}" destId="{0AFF2FA4-8F8E-44FA-8D70-0FBFC8B23B60}" srcOrd="1" destOrd="0" presId="urn:microsoft.com/office/officeart/2005/8/layout/vList5"/>
    <dgm:cxn modelId="{7D1CB704-C31F-4319-A44C-235AF03F35D9}" type="presParOf" srcId="{C10FCD94-F2A3-480D-B632-70A916C18948}" destId="{DAC083B8-695D-40F7-844E-B7BBC556763C}" srcOrd="2" destOrd="0" presId="urn:microsoft.com/office/officeart/2005/8/layout/vList5"/>
    <dgm:cxn modelId="{4F04767A-3CDA-4749-8D20-5D332077C7AB}" type="presParOf" srcId="{DAC083B8-695D-40F7-844E-B7BBC556763C}" destId="{5345A40A-FAFD-45F3-8DED-B87F34268B55}" srcOrd="0" destOrd="0" presId="urn:microsoft.com/office/officeart/2005/8/layout/vList5"/>
    <dgm:cxn modelId="{EB4B2814-4122-4FED-B8DA-4444A3560D5D}" type="presParOf" srcId="{DAC083B8-695D-40F7-844E-B7BBC556763C}" destId="{E6AADF84-FF81-4FFF-A99F-7012EDC0D27C}" srcOrd="1" destOrd="0" presId="urn:microsoft.com/office/officeart/2005/8/layout/vList5"/>
    <dgm:cxn modelId="{6F8D5888-E3A6-4132-B215-AC2BE7794266}" type="presParOf" srcId="{C10FCD94-F2A3-480D-B632-70A916C18948}" destId="{A1341622-BC92-4961-B4F0-B9C939350479}" srcOrd="3" destOrd="0" presId="urn:microsoft.com/office/officeart/2005/8/layout/vList5"/>
    <dgm:cxn modelId="{9A66CA2A-1695-4421-802C-4C3954F7CABC}" type="presParOf" srcId="{C10FCD94-F2A3-480D-B632-70A916C18948}" destId="{8D64973B-7AE3-49F4-B9DB-ECCFFC7A71E8}" srcOrd="4" destOrd="0" presId="urn:microsoft.com/office/officeart/2005/8/layout/vList5"/>
    <dgm:cxn modelId="{B034E66E-00D2-4D41-A2EC-2E7DF3AB3FF0}" type="presParOf" srcId="{8D64973B-7AE3-49F4-B9DB-ECCFFC7A71E8}" destId="{B404BED7-F212-4894-85DD-8D10354AB822}" srcOrd="0" destOrd="0" presId="urn:microsoft.com/office/officeart/2005/8/layout/vList5"/>
    <dgm:cxn modelId="{04244915-8419-44A0-BA92-2EB5BD4B6110}" type="presParOf" srcId="{8D64973B-7AE3-49F4-B9DB-ECCFFC7A71E8}" destId="{439F7F4A-FC60-4E43-A594-43F389FB4B6D}" srcOrd="1" destOrd="0" presId="urn:microsoft.com/office/officeart/2005/8/layout/vList5"/>
    <dgm:cxn modelId="{30E86B60-1664-4BED-A4AF-096DACD38E2D}" type="presParOf" srcId="{C10FCD94-F2A3-480D-B632-70A916C18948}" destId="{64A32281-BF7F-4B21-8F95-0908F09993F2}" srcOrd="5" destOrd="0" presId="urn:microsoft.com/office/officeart/2005/8/layout/vList5"/>
    <dgm:cxn modelId="{67FB058F-E088-4E93-BC20-1CD5C74C0F61}" type="presParOf" srcId="{C10FCD94-F2A3-480D-B632-70A916C18948}" destId="{84814E0F-730C-4738-99C3-D44FCAFFE3CA}" srcOrd="6" destOrd="0" presId="urn:microsoft.com/office/officeart/2005/8/layout/vList5"/>
    <dgm:cxn modelId="{B41E0427-2887-4A9C-A18D-1507781EBC17}" type="presParOf" srcId="{84814E0F-730C-4738-99C3-D44FCAFFE3CA}" destId="{A96B68FA-52EF-44B7-9EFA-E219ED4AF959}" srcOrd="0" destOrd="0" presId="urn:microsoft.com/office/officeart/2005/8/layout/vList5"/>
    <dgm:cxn modelId="{4AD31B0D-8CD8-4FF8-808B-FEA7B7496BA9}" type="presParOf" srcId="{84814E0F-730C-4738-99C3-D44FCAFFE3CA}" destId="{1822A6E9-E23B-43A5-A326-B3BE7729EF4F}" srcOrd="1" destOrd="0" presId="urn:microsoft.com/office/officeart/2005/8/layout/vList5"/>
    <dgm:cxn modelId="{4C37A654-26DC-4F17-B504-50F59AD8C408}" type="presParOf" srcId="{C10FCD94-F2A3-480D-B632-70A916C18948}" destId="{E2365711-D9D4-43FE-8245-C49CE2CFD42E}" srcOrd="7" destOrd="0" presId="urn:microsoft.com/office/officeart/2005/8/layout/vList5"/>
    <dgm:cxn modelId="{A062238E-6778-411C-89CD-1308E44BAF25}" type="presParOf" srcId="{C10FCD94-F2A3-480D-B632-70A916C18948}" destId="{CC3FB5FC-AD08-431B-9201-77A5019B6E19}" srcOrd="8" destOrd="0" presId="urn:microsoft.com/office/officeart/2005/8/layout/vList5"/>
    <dgm:cxn modelId="{6902C560-9D73-4BED-B487-881ECD2A1148}" type="presParOf" srcId="{CC3FB5FC-AD08-431B-9201-77A5019B6E19}" destId="{4379392C-F9DF-404F-922F-D1580E2B4A82}" srcOrd="0" destOrd="0" presId="urn:microsoft.com/office/officeart/2005/8/layout/vList5"/>
    <dgm:cxn modelId="{1CD7B4D9-7777-4E17-8132-1C665B7AB53D}" type="presParOf" srcId="{CC3FB5FC-AD08-431B-9201-77A5019B6E19}" destId="{3A778C8C-E72D-4493-BCB5-2E9C0B110F0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768FDA2-F581-4A6A-B206-408C4A38057B}">
      <dsp:nvSpPr>
        <dsp:cNvPr id="0" name=""/>
        <dsp:cNvSpPr/>
      </dsp:nvSpPr>
      <dsp:spPr>
        <a:xfrm rot="5400000">
          <a:off x="4103809" y="-1774541"/>
          <a:ext cx="393836" cy="4047744"/>
        </a:xfrm>
        <a:prstGeom prst="round2SameRect">
          <a:avLst/>
        </a:prstGeom>
        <a:solidFill>
          <a:srgbClr val="C0504D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C0504D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acasă,  natal, familie, prieteni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 23.14%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sp:txBody>
      <dsp:txXfrm rot="5400000">
        <a:off x="4103809" y="-1774541"/>
        <a:ext cx="393836" cy="4047744"/>
      </dsp:txXfrm>
    </dsp:sp>
    <dsp:sp modelId="{0F431797-F8DC-4A1C-A1C0-8901D7B20631}">
      <dsp:nvSpPr>
        <dsp:cNvPr id="0" name=""/>
        <dsp:cNvSpPr/>
      </dsp:nvSpPr>
      <dsp:spPr>
        <a:xfrm>
          <a:off x="0" y="3182"/>
          <a:ext cx="2276856" cy="492295"/>
        </a:xfrm>
        <a:prstGeom prst="roundRect">
          <a:avLst/>
        </a:prstGeom>
        <a:solidFill>
          <a:srgbClr val="C0504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200" b="1" kern="1200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Caracteristici care ţin de origine</a:t>
          </a:r>
          <a:endParaRPr lang="en-US" sz="1200" b="1" kern="1200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sp:txBody>
      <dsp:txXfrm>
        <a:off x="0" y="3182"/>
        <a:ext cx="2276856" cy="492295"/>
      </dsp:txXfrm>
    </dsp:sp>
    <dsp:sp modelId="{5D90E96B-0D44-403C-9B87-FF7C2A73FD34}">
      <dsp:nvSpPr>
        <dsp:cNvPr id="0" name=""/>
        <dsp:cNvSpPr/>
      </dsp:nvSpPr>
      <dsp:spPr>
        <a:xfrm rot="5400000">
          <a:off x="3933615" y="-1049781"/>
          <a:ext cx="725824" cy="4043791"/>
        </a:xfrm>
        <a:prstGeom prst="round2SameRect">
          <a:avLst/>
        </a:prstGeom>
        <a:solidFill>
          <a:srgbClr val="9BBB59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9BBB59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just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Cetatea Oradea, Băile Felix, Centrul, Muzeul Ţării Crişurilor, Pasajul Vulturul Negru, Trunul Primăriei, arhitectură, turism,  turism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just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20.94%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sp:txBody>
      <dsp:txXfrm rot="5400000">
        <a:off x="3933615" y="-1049781"/>
        <a:ext cx="725824" cy="4043791"/>
      </dsp:txXfrm>
    </dsp:sp>
    <dsp:sp modelId="{41667D85-F967-459D-8C2D-94326D66DED4}">
      <dsp:nvSpPr>
        <dsp:cNvPr id="0" name=""/>
        <dsp:cNvSpPr/>
      </dsp:nvSpPr>
      <dsp:spPr>
        <a:xfrm>
          <a:off x="0" y="520093"/>
          <a:ext cx="2274632" cy="904041"/>
        </a:xfrm>
        <a:prstGeom prst="roundRect">
          <a:avLst/>
        </a:prstGeom>
        <a:solidFill>
          <a:srgbClr val="9BBB59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200" b="1" kern="1200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Locaţii cu </a:t>
          </a:r>
          <a:r>
            <a:rPr lang="ro-RO" sz="1200" b="1" kern="1200" dirty="0" smtClean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valoare arhitecturală/ turistică </a:t>
          </a:r>
          <a:r>
            <a:rPr lang="ro-RO" sz="1200" b="1" kern="1200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şi atribute asimilate </a:t>
          </a:r>
          <a:endParaRPr lang="en-US" sz="1200" b="1" kern="1200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sp:txBody>
      <dsp:txXfrm>
        <a:off x="0" y="520093"/>
        <a:ext cx="2274632" cy="904041"/>
      </dsp:txXfrm>
    </dsp:sp>
    <dsp:sp modelId="{92107AB8-80A1-4D84-BF8D-848620AD6561}">
      <dsp:nvSpPr>
        <dsp:cNvPr id="0" name=""/>
        <dsp:cNvSpPr/>
      </dsp:nvSpPr>
      <dsp:spPr>
        <a:xfrm rot="5400000">
          <a:off x="4103809" y="-328974"/>
          <a:ext cx="393836" cy="4047744"/>
        </a:xfrm>
        <a:prstGeom prst="round2SameRect">
          <a:avLst/>
        </a:prstGeom>
        <a:solidFill>
          <a:srgbClr val="8064A2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8064A2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frumos, superb</a:t>
          </a:r>
          <a:endParaRPr lang="en-US" sz="9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20.39%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sp:txBody>
      <dsp:txXfrm rot="5400000">
        <a:off x="4103809" y="-328974"/>
        <a:ext cx="393836" cy="4047744"/>
      </dsp:txXfrm>
    </dsp:sp>
    <dsp:sp modelId="{7B917D5F-0052-4377-A631-F50CE680ADAB}">
      <dsp:nvSpPr>
        <dsp:cNvPr id="0" name=""/>
        <dsp:cNvSpPr/>
      </dsp:nvSpPr>
      <dsp:spPr>
        <a:xfrm>
          <a:off x="0" y="1448749"/>
          <a:ext cx="2276856" cy="492295"/>
        </a:xfrm>
        <a:prstGeom prst="roundRect">
          <a:avLst/>
        </a:prstGeom>
        <a:solidFill>
          <a:srgbClr val="8064A2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200" b="1" kern="1200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Însuşire estetică </a:t>
          </a:r>
          <a:endParaRPr lang="en-US" sz="1200" b="1" kern="1200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sp:txBody>
      <dsp:txXfrm>
        <a:off x="0" y="1448749"/>
        <a:ext cx="2276856" cy="492295"/>
      </dsp:txXfrm>
    </dsp:sp>
    <dsp:sp modelId="{94B3BB2E-7CDA-41E3-9C57-479DEC79CE77}">
      <dsp:nvSpPr>
        <dsp:cNvPr id="0" name=""/>
        <dsp:cNvSpPr/>
      </dsp:nvSpPr>
      <dsp:spPr>
        <a:xfrm rot="5400000">
          <a:off x="4103809" y="187935"/>
          <a:ext cx="393836" cy="4047744"/>
        </a:xfrm>
        <a:prstGeom prst="round2SameRect">
          <a:avLst/>
        </a:prstGeom>
        <a:solidFill>
          <a:srgbClr val="4BACC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BACC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9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just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bucurie, bine, placut, dragoste, </a:t>
          </a:r>
          <a:r>
            <a:rPr lang="ro-RO" sz="9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distracţie </a:t>
          </a: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tineret, viaţa, muzică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7.44%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sp:txBody>
      <dsp:txXfrm rot="5400000">
        <a:off x="4103809" y="187935"/>
        <a:ext cx="393836" cy="4047744"/>
      </dsp:txXfrm>
    </dsp:sp>
    <dsp:sp modelId="{60447894-DC45-43FF-8305-75BFBD9CC10E}">
      <dsp:nvSpPr>
        <dsp:cNvPr id="0" name=""/>
        <dsp:cNvSpPr/>
      </dsp:nvSpPr>
      <dsp:spPr>
        <a:xfrm>
          <a:off x="0" y="1965659"/>
          <a:ext cx="2276856" cy="492295"/>
        </a:xfrm>
        <a:prstGeom prst="roundRect">
          <a:avLst/>
        </a:prstGeom>
        <a:solidFill>
          <a:srgbClr val="4BACC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200" b="1" kern="1200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Sentimente pozitive</a:t>
          </a:r>
          <a:endParaRPr lang="en-US" sz="1200" b="1" kern="1200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sp:txBody>
      <dsp:txXfrm>
        <a:off x="0" y="1965659"/>
        <a:ext cx="2276856" cy="492295"/>
      </dsp:txXfrm>
    </dsp:sp>
    <dsp:sp modelId="{979DF873-E50A-44E9-AC70-D6695CC515C1}">
      <dsp:nvSpPr>
        <dsp:cNvPr id="0" name=""/>
        <dsp:cNvSpPr/>
      </dsp:nvSpPr>
      <dsp:spPr>
        <a:xfrm rot="5400000">
          <a:off x="4103809" y="704845"/>
          <a:ext cx="393836" cy="4047744"/>
        </a:xfrm>
        <a:prstGeom prst="round2SameRect">
          <a:avLst/>
        </a:prstGeom>
        <a:solidFill>
          <a:srgbClr val="F7964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7964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just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Crişul Repede, Capitala Verde, aer curat, curăţenie, linişte sport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9.09%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9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ebuchet MS" pitchFamily="34" charset="0"/>
            <a:ea typeface="+mn-ea"/>
            <a:cs typeface="+mn-cs"/>
          </a:endParaRPr>
        </a:p>
      </dsp:txBody>
      <dsp:txXfrm rot="5400000">
        <a:off x="4103809" y="704845"/>
        <a:ext cx="393836" cy="4047744"/>
      </dsp:txXfrm>
    </dsp:sp>
    <dsp:sp modelId="{439EFF9F-2DB4-4BD2-BBBA-38AD6EB2C3DD}">
      <dsp:nvSpPr>
        <dsp:cNvPr id="0" name=""/>
        <dsp:cNvSpPr/>
      </dsp:nvSpPr>
      <dsp:spPr>
        <a:xfrm>
          <a:off x="0" y="2482570"/>
          <a:ext cx="2276856" cy="492295"/>
        </a:xfrm>
        <a:prstGeom prst="roundRect">
          <a:avLst/>
        </a:prstGeom>
        <a:solidFill>
          <a:srgbClr val="F7964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200" b="1" kern="1200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Calitatea mediului</a:t>
          </a:r>
          <a:endParaRPr lang="en-US" sz="1200" b="1" kern="1200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sp:txBody>
      <dsp:txXfrm>
        <a:off x="0" y="2482570"/>
        <a:ext cx="2276856" cy="492295"/>
      </dsp:txXfrm>
    </dsp:sp>
    <dsp:sp modelId="{C7B0DAAA-BA16-4C27-A9BD-1284D57EC050}">
      <dsp:nvSpPr>
        <dsp:cNvPr id="0" name=""/>
        <dsp:cNvSpPr/>
      </dsp:nvSpPr>
      <dsp:spPr>
        <a:xfrm rot="5400000">
          <a:off x="4103809" y="1221756"/>
          <a:ext cx="393836" cy="4047744"/>
        </a:xfrm>
        <a:prstGeom prst="round2SameRect">
          <a:avLst/>
        </a:prstGeom>
        <a:solidFill>
          <a:srgbClr val="C0504D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C0504D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9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Bihor, oraş, Oradea, infrastructură, civilizaţie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5.79%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sp:txBody>
      <dsp:txXfrm rot="5400000">
        <a:off x="4103809" y="1221756"/>
        <a:ext cx="393836" cy="4047744"/>
      </dsp:txXfrm>
    </dsp:sp>
    <dsp:sp modelId="{B9F2FF0A-2BAF-4293-9F3F-73D410CB2845}">
      <dsp:nvSpPr>
        <dsp:cNvPr id="0" name=""/>
        <dsp:cNvSpPr/>
      </dsp:nvSpPr>
      <dsp:spPr>
        <a:xfrm>
          <a:off x="0" y="2999480"/>
          <a:ext cx="2276856" cy="492295"/>
        </a:xfrm>
        <a:prstGeom prst="roundRect">
          <a:avLst/>
        </a:prstGeom>
        <a:solidFill>
          <a:srgbClr val="C0504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200" b="1" kern="1200" dirty="0">
              <a:solidFill>
                <a:sysClr val="window" lastClr="FFFFFF"/>
              </a:solidFill>
              <a:latin typeface="Trebuchet MS" pitchFamily="34" charset="0"/>
              <a:ea typeface="+mn-ea"/>
              <a:cs typeface="+mn-cs"/>
            </a:rPr>
            <a:t>Atribute urbane sau de localizare</a:t>
          </a:r>
          <a:endParaRPr lang="en-US" sz="1200" b="1" kern="1200" dirty="0">
            <a:solidFill>
              <a:sysClr val="window" lastClr="FFFFFF"/>
            </a:solidFill>
            <a:latin typeface="Trebuchet MS" pitchFamily="34" charset="0"/>
            <a:ea typeface="+mn-ea"/>
            <a:cs typeface="+mn-cs"/>
          </a:endParaRPr>
        </a:p>
      </dsp:txBody>
      <dsp:txXfrm>
        <a:off x="0" y="2999480"/>
        <a:ext cx="2276856" cy="492295"/>
      </dsp:txXfrm>
    </dsp:sp>
    <dsp:sp modelId="{75ED071E-7239-4192-B95D-319E97F6FF96}">
      <dsp:nvSpPr>
        <dsp:cNvPr id="0" name=""/>
        <dsp:cNvSpPr/>
      </dsp:nvSpPr>
      <dsp:spPr>
        <a:xfrm rot="5400000">
          <a:off x="4103809" y="1738666"/>
          <a:ext cx="393836" cy="4047744"/>
        </a:xfrm>
        <a:prstGeom prst="round2SameRect">
          <a:avLst/>
        </a:prstGeom>
        <a:solidFill>
          <a:srgbClr val="9BBB59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9BBB59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9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muncă, organizare, modernizare, progres, şantier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5.51%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sp:txBody>
      <dsp:txXfrm rot="5400000">
        <a:off x="4103809" y="1738666"/>
        <a:ext cx="393836" cy="4047744"/>
      </dsp:txXfrm>
    </dsp:sp>
    <dsp:sp modelId="{E801463D-E55B-40E0-9F13-071D27B2731C}">
      <dsp:nvSpPr>
        <dsp:cNvPr id="0" name=""/>
        <dsp:cNvSpPr/>
      </dsp:nvSpPr>
      <dsp:spPr>
        <a:xfrm>
          <a:off x="0" y="3516390"/>
          <a:ext cx="2276856" cy="492295"/>
        </a:xfrm>
        <a:prstGeom prst="roundRect">
          <a:avLst/>
        </a:prstGeom>
        <a:solidFill>
          <a:srgbClr val="9BBB59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200" b="1" kern="1200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Activităţi/acţiuni</a:t>
          </a:r>
          <a:endParaRPr lang="en-US" sz="1200" b="1" kern="1200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sp:txBody>
      <dsp:txXfrm>
        <a:off x="0" y="3516390"/>
        <a:ext cx="2276856" cy="492295"/>
      </dsp:txXfrm>
    </dsp:sp>
    <dsp:sp modelId="{A257B339-3193-406D-A1C0-13B32289D7DD}">
      <dsp:nvSpPr>
        <dsp:cNvPr id="0" name=""/>
        <dsp:cNvSpPr/>
      </dsp:nvSpPr>
      <dsp:spPr>
        <a:xfrm rot="5400000">
          <a:off x="4103809" y="2255576"/>
          <a:ext cx="393836" cy="4047744"/>
        </a:xfrm>
        <a:prstGeom prst="round2SameRect">
          <a:avLst/>
        </a:prstGeom>
        <a:solidFill>
          <a:srgbClr val="8064A2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8064A2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9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mizerie, sărăcie, ţigănie, aglomeraţie, izolat, plictiseală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4.49%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sp:txBody>
      <dsp:txXfrm rot="5400000">
        <a:off x="4103809" y="2255576"/>
        <a:ext cx="393836" cy="4047744"/>
      </dsp:txXfrm>
    </dsp:sp>
    <dsp:sp modelId="{C1E316CD-09BF-466D-80F3-2DE7ABDA31E5}">
      <dsp:nvSpPr>
        <dsp:cNvPr id="0" name=""/>
        <dsp:cNvSpPr/>
      </dsp:nvSpPr>
      <dsp:spPr>
        <a:xfrm>
          <a:off x="0" y="4033301"/>
          <a:ext cx="2276856" cy="492295"/>
        </a:xfrm>
        <a:prstGeom prst="roundRect">
          <a:avLst/>
        </a:prstGeom>
        <a:solidFill>
          <a:srgbClr val="8064A2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200" b="1" kern="1200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Sentimente negative</a:t>
          </a:r>
          <a:endParaRPr lang="en-US" sz="1200" b="1" kern="1200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sp:txBody>
      <dsp:txXfrm>
        <a:off x="0" y="4033301"/>
        <a:ext cx="2276856" cy="492295"/>
      </dsp:txXfrm>
    </dsp:sp>
    <dsp:sp modelId="{6C0CCC9A-2D85-4608-A39B-34C4FAA85487}">
      <dsp:nvSpPr>
        <dsp:cNvPr id="0" name=""/>
        <dsp:cNvSpPr/>
      </dsp:nvSpPr>
      <dsp:spPr>
        <a:xfrm rot="5400000">
          <a:off x="4103809" y="2772487"/>
          <a:ext cx="393836" cy="4047744"/>
        </a:xfrm>
        <a:prstGeom prst="round2SameRect">
          <a:avLst/>
        </a:prstGeom>
        <a:solidFill>
          <a:srgbClr val="4BACC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BACC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9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facultate, şcoala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1.38%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sp:txBody>
      <dsp:txXfrm rot="5400000">
        <a:off x="4103809" y="2772487"/>
        <a:ext cx="393836" cy="4047744"/>
      </dsp:txXfrm>
    </dsp:sp>
    <dsp:sp modelId="{9B4E7CCB-98AB-4770-AEDF-D0EC564577E8}">
      <dsp:nvSpPr>
        <dsp:cNvPr id="0" name=""/>
        <dsp:cNvSpPr/>
      </dsp:nvSpPr>
      <dsp:spPr>
        <a:xfrm>
          <a:off x="0" y="4550211"/>
          <a:ext cx="2276856" cy="492295"/>
        </a:xfrm>
        <a:prstGeom prst="roundRect">
          <a:avLst/>
        </a:prstGeom>
        <a:solidFill>
          <a:srgbClr val="4BACC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200" b="1" kern="1200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Învăţământ</a:t>
          </a:r>
          <a:endParaRPr lang="en-US" sz="1200" b="1" kern="1200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sp:txBody>
      <dsp:txXfrm>
        <a:off x="0" y="4550211"/>
        <a:ext cx="2276856" cy="492295"/>
      </dsp:txXfrm>
    </dsp:sp>
    <dsp:sp modelId="{BCA160F4-803C-4349-8682-31BE61CE17AE}">
      <dsp:nvSpPr>
        <dsp:cNvPr id="0" name=""/>
        <dsp:cNvSpPr/>
      </dsp:nvSpPr>
      <dsp:spPr>
        <a:xfrm rot="5400000">
          <a:off x="4103809" y="3289397"/>
          <a:ext cx="393836" cy="4047744"/>
        </a:xfrm>
        <a:prstGeom prst="round2SameRect">
          <a:avLst/>
        </a:prstGeom>
        <a:solidFill>
          <a:srgbClr val="F7964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7964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Ilie Bolojan, Ungaria</a:t>
          </a:r>
          <a:endParaRPr lang="en-US" sz="9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1.38%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sp:txBody>
      <dsp:txXfrm rot="5400000">
        <a:off x="4103809" y="3289397"/>
        <a:ext cx="393836" cy="4047744"/>
      </dsp:txXfrm>
    </dsp:sp>
    <dsp:sp modelId="{7ACCF081-D5D3-4D0E-B43C-E1C5DBE7BF8B}">
      <dsp:nvSpPr>
        <dsp:cNvPr id="0" name=""/>
        <dsp:cNvSpPr/>
      </dsp:nvSpPr>
      <dsp:spPr>
        <a:xfrm>
          <a:off x="0" y="5067121"/>
          <a:ext cx="2276856" cy="492295"/>
        </a:xfrm>
        <a:prstGeom prst="roundRect">
          <a:avLst/>
        </a:prstGeom>
        <a:solidFill>
          <a:srgbClr val="F7964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200" kern="1200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Alte</a:t>
          </a:r>
          <a:r>
            <a:rPr lang="ro-RO" sz="1100" kern="1200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 </a:t>
          </a:r>
          <a:endParaRPr lang="en-US" sz="1100" kern="1200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sp:txBody>
      <dsp:txXfrm>
        <a:off x="0" y="5067121"/>
        <a:ext cx="2276856" cy="49229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0F49F23-21B6-4206-BDF1-FE198C5377D5}">
      <dsp:nvSpPr>
        <dsp:cNvPr id="0" name=""/>
        <dsp:cNvSpPr/>
      </dsp:nvSpPr>
      <dsp:spPr>
        <a:xfrm rot="5400000">
          <a:off x="3282575" y="-1277477"/>
          <a:ext cx="790818" cy="3459146"/>
        </a:xfrm>
        <a:prstGeom prst="round2SameRect">
          <a:avLst/>
        </a:prstGeom>
        <a:solidFill>
          <a:srgbClr val="C0504D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C0504D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just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apă termală, Băile Felix, aşezare geografică, arhitectură, Cetatea Oradea, Crişul Repede, obiective turistice, modernitate, clădiri istorice, istorie, moştenire culturală, ştrand cu apă termală, oraş renascentist, clima.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33.44%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sp:txBody>
      <dsp:txXfrm rot="5400000">
        <a:off x="3282575" y="-1277477"/>
        <a:ext cx="790818" cy="3459146"/>
      </dsp:txXfrm>
    </dsp:sp>
    <dsp:sp modelId="{5A70FB3B-E0C5-4E2F-A3C8-CC7E61EF2129}">
      <dsp:nvSpPr>
        <dsp:cNvPr id="0" name=""/>
        <dsp:cNvSpPr/>
      </dsp:nvSpPr>
      <dsp:spPr>
        <a:xfrm>
          <a:off x="2641" y="480"/>
          <a:ext cx="1945769" cy="903230"/>
        </a:xfrm>
        <a:prstGeom prst="roundRect">
          <a:avLst/>
        </a:prstGeom>
        <a:solidFill>
          <a:srgbClr val="C0504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200" b="1" kern="1200" noProof="0" dirty="0" smtClean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Obiective turistice antropice, naturale, culturale şi aşezare geografică</a:t>
          </a:r>
          <a:endParaRPr lang="ro-RO" sz="1200" b="1" kern="1200" noProof="0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sp:txBody>
      <dsp:txXfrm>
        <a:off x="2641" y="480"/>
        <a:ext cx="1945769" cy="903230"/>
      </dsp:txXfrm>
    </dsp:sp>
    <dsp:sp modelId="{A2E6343D-0433-40D0-AC80-47B7BC6EACDB}">
      <dsp:nvSpPr>
        <dsp:cNvPr id="0" name=""/>
        <dsp:cNvSpPr/>
      </dsp:nvSpPr>
      <dsp:spPr>
        <a:xfrm rot="5400000">
          <a:off x="3468765" y="-602539"/>
          <a:ext cx="418439" cy="3459146"/>
        </a:xfrm>
        <a:prstGeom prst="round2SameRect">
          <a:avLst/>
        </a:prstGeom>
        <a:solidFill>
          <a:srgbClr val="9BBB59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9BBB59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 linişte,  curăţenie, spaţii verzi,  neaglomerat</a:t>
          </a:r>
          <a:endParaRPr lang="en-US" sz="9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28.20%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sp:txBody>
      <dsp:txXfrm rot="5400000">
        <a:off x="3468765" y="-602539"/>
        <a:ext cx="418439" cy="3459146"/>
      </dsp:txXfrm>
    </dsp:sp>
    <dsp:sp modelId="{DC03F5FE-5CE7-4465-B6A8-C762EA8ECB5C}">
      <dsp:nvSpPr>
        <dsp:cNvPr id="0" name=""/>
        <dsp:cNvSpPr/>
      </dsp:nvSpPr>
      <dsp:spPr>
        <a:xfrm>
          <a:off x="0" y="932533"/>
          <a:ext cx="1945769" cy="394816"/>
        </a:xfrm>
        <a:prstGeom prst="roundRect">
          <a:avLst/>
        </a:prstGeom>
        <a:solidFill>
          <a:srgbClr val="9BBB59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200" b="1" kern="1200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Calitatea mediului</a:t>
          </a:r>
          <a:endParaRPr lang="en-US" sz="1200" b="1" kern="1200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sp:txBody>
      <dsp:txXfrm>
        <a:off x="0" y="932533"/>
        <a:ext cx="1945769" cy="394816"/>
      </dsp:txXfrm>
    </dsp:sp>
    <dsp:sp modelId="{D76FC2B9-4B1D-4D9B-B92C-DF925C177B35}">
      <dsp:nvSpPr>
        <dsp:cNvPr id="0" name=""/>
        <dsp:cNvSpPr/>
      </dsp:nvSpPr>
      <dsp:spPr>
        <a:xfrm rot="5400000">
          <a:off x="3484860" y="-147058"/>
          <a:ext cx="386249" cy="3459146"/>
        </a:xfrm>
        <a:prstGeom prst="round2SameRect">
          <a:avLst/>
        </a:prstGeom>
        <a:solidFill>
          <a:srgbClr val="8064A2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8064A2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frumos, unicat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8.85%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ebuchet MS" pitchFamily="34" charset="0"/>
            <a:ea typeface="+mn-ea"/>
            <a:cs typeface="+mn-cs"/>
          </a:endParaRPr>
        </a:p>
      </dsp:txBody>
      <dsp:txXfrm rot="5400000">
        <a:off x="3484860" y="-147058"/>
        <a:ext cx="386249" cy="3459146"/>
      </dsp:txXfrm>
    </dsp:sp>
    <dsp:sp modelId="{C8B54D77-96C8-4B8E-A100-384216398696}">
      <dsp:nvSpPr>
        <dsp:cNvPr id="0" name=""/>
        <dsp:cNvSpPr/>
      </dsp:nvSpPr>
      <dsp:spPr>
        <a:xfrm>
          <a:off x="2641" y="1350356"/>
          <a:ext cx="1945769" cy="464317"/>
        </a:xfrm>
        <a:prstGeom prst="roundRect">
          <a:avLst/>
        </a:prstGeom>
        <a:solidFill>
          <a:srgbClr val="8064A2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200" b="1" kern="1200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Însuşire estetică</a:t>
          </a:r>
          <a:endParaRPr lang="en-US" sz="1200" b="1" kern="1200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sp:txBody>
      <dsp:txXfrm>
        <a:off x="2641" y="1350356"/>
        <a:ext cx="1945769" cy="464317"/>
      </dsp:txXfrm>
    </dsp:sp>
    <dsp:sp modelId="{0C6044C3-43E6-466B-8E04-A20E5BF28EFB}">
      <dsp:nvSpPr>
        <dsp:cNvPr id="0" name=""/>
        <dsp:cNvSpPr/>
      </dsp:nvSpPr>
      <dsp:spPr>
        <a:xfrm rot="5400000">
          <a:off x="3477866" y="366940"/>
          <a:ext cx="400237" cy="3459146"/>
        </a:xfrm>
        <a:prstGeom prst="round2SameRect">
          <a:avLst/>
        </a:prstGeom>
        <a:solidFill>
          <a:srgbClr val="4BACC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BACC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just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mic, salarii mici, mai puţin dezvoltată, puţini studenţi,  răutate, mizerie, şantier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8.85%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sp:txBody>
      <dsp:txXfrm rot="5400000">
        <a:off x="3477866" y="366940"/>
        <a:ext cx="400237" cy="3459146"/>
      </dsp:txXfrm>
    </dsp:sp>
    <dsp:sp modelId="{888F4D00-09F3-441D-8450-D7FC20227CED}">
      <dsp:nvSpPr>
        <dsp:cNvPr id="0" name=""/>
        <dsp:cNvSpPr/>
      </dsp:nvSpPr>
      <dsp:spPr>
        <a:xfrm>
          <a:off x="2641" y="1828776"/>
          <a:ext cx="1945769" cy="535474"/>
        </a:xfrm>
        <a:prstGeom prst="roundRect">
          <a:avLst/>
        </a:prstGeom>
        <a:solidFill>
          <a:srgbClr val="4BACC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200" b="1" kern="1200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Atribute negative</a:t>
          </a:r>
          <a:endParaRPr lang="en-US" sz="1200" b="1" kern="1200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sp:txBody>
      <dsp:txXfrm>
        <a:off x="2641" y="1828776"/>
        <a:ext cx="1945769" cy="535474"/>
      </dsp:txXfrm>
    </dsp:sp>
    <dsp:sp modelId="{ABFAB890-225E-4073-9DE6-C01CAA42EF0C}">
      <dsp:nvSpPr>
        <dsp:cNvPr id="0" name=""/>
        <dsp:cNvSpPr/>
      </dsp:nvSpPr>
      <dsp:spPr>
        <a:xfrm rot="5400000">
          <a:off x="3450298" y="914087"/>
          <a:ext cx="455373" cy="3459146"/>
        </a:xfrm>
        <a:prstGeom prst="round2SameRect">
          <a:avLst/>
        </a:prstGeom>
        <a:solidFill>
          <a:srgbClr val="F7964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7964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acasă, natal, prieteni, al nostru, prieteni, dragoste</a:t>
          </a:r>
          <a:endParaRPr lang="en-US" sz="9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4.92%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sp:txBody>
      <dsp:txXfrm rot="5400000">
        <a:off x="3450298" y="914087"/>
        <a:ext cx="455373" cy="3459146"/>
      </dsp:txXfrm>
    </dsp:sp>
    <dsp:sp modelId="{80671293-E17F-4E2F-AFD7-D3008962C62E}">
      <dsp:nvSpPr>
        <dsp:cNvPr id="0" name=""/>
        <dsp:cNvSpPr/>
      </dsp:nvSpPr>
      <dsp:spPr>
        <a:xfrm>
          <a:off x="2641" y="2378353"/>
          <a:ext cx="1945769" cy="530614"/>
        </a:xfrm>
        <a:prstGeom prst="roundRect">
          <a:avLst/>
        </a:prstGeom>
        <a:solidFill>
          <a:srgbClr val="F7964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200" b="1" kern="1200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Caracteristici care ţin de origine</a:t>
          </a:r>
          <a:endParaRPr lang="en-US" sz="1200" b="1" kern="1200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sp:txBody>
      <dsp:txXfrm>
        <a:off x="2641" y="2378353"/>
        <a:ext cx="1945769" cy="530614"/>
      </dsp:txXfrm>
    </dsp:sp>
    <dsp:sp modelId="{8CCF8C41-3FC0-487A-9C5E-461B68454340}">
      <dsp:nvSpPr>
        <dsp:cNvPr id="0" name=""/>
        <dsp:cNvSpPr/>
      </dsp:nvSpPr>
      <dsp:spPr>
        <a:xfrm rot="5400000">
          <a:off x="3413155" y="1490374"/>
          <a:ext cx="529659" cy="3459146"/>
        </a:xfrm>
        <a:prstGeom prst="round2SameRect">
          <a:avLst/>
        </a:prstGeom>
        <a:solidFill>
          <a:srgbClr val="C0504D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C0504D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oameni primitori, oameni, comportamentul oamenilor</a:t>
          </a:r>
          <a:endParaRPr lang="en-US" sz="9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3.93%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sp:txBody>
      <dsp:txXfrm rot="5400000">
        <a:off x="3413155" y="1490374"/>
        <a:ext cx="529659" cy="3459146"/>
      </dsp:txXfrm>
    </dsp:sp>
    <dsp:sp modelId="{2670D43B-CE67-47E4-BFBC-AF587190BCAD}">
      <dsp:nvSpPr>
        <dsp:cNvPr id="0" name=""/>
        <dsp:cNvSpPr/>
      </dsp:nvSpPr>
      <dsp:spPr>
        <a:xfrm>
          <a:off x="2641" y="2923070"/>
          <a:ext cx="1945769" cy="593755"/>
        </a:xfrm>
        <a:prstGeom prst="roundRect">
          <a:avLst/>
        </a:prstGeom>
        <a:solidFill>
          <a:srgbClr val="C0504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200" b="1" kern="1200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Oameni</a:t>
          </a:r>
          <a:endParaRPr lang="en-US" sz="1200" b="1" kern="1200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sp:txBody>
      <dsp:txXfrm>
        <a:off x="2641" y="2923070"/>
        <a:ext cx="1945769" cy="593755"/>
      </dsp:txXfrm>
    </dsp:sp>
    <dsp:sp modelId="{50874773-2695-4B3E-A70E-654D6122CF32}">
      <dsp:nvSpPr>
        <dsp:cNvPr id="0" name=""/>
        <dsp:cNvSpPr/>
      </dsp:nvSpPr>
      <dsp:spPr>
        <a:xfrm rot="5400000">
          <a:off x="3453310" y="2104959"/>
          <a:ext cx="449348" cy="3459146"/>
        </a:xfrm>
        <a:prstGeom prst="round2SameRect">
          <a:avLst/>
        </a:prstGeom>
        <a:solidFill>
          <a:srgbClr val="9BBB59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9BBB59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just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drumuri, graniţa cu Ungaria, heliport, infrastructură, oraş de frontieră, vama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3.93%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sp:txBody>
      <dsp:txXfrm rot="5400000">
        <a:off x="3453310" y="2104959"/>
        <a:ext cx="449348" cy="3459146"/>
      </dsp:txXfrm>
    </dsp:sp>
    <dsp:sp modelId="{A3DCC5CA-03D3-49D5-AC69-C256C56610D3}">
      <dsp:nvSpPr>
        <dsp:cNvPr id="0" name=""/>
        <dsp:cNvSpPr/>
      </dsp:nvSpPr>
      <dsp:spPr>
        <a:xfrm>
          <a:off x="2641" y="3530928"/>
          <a:ext cx="1945769" cy="607209"/>
        </a:xfrm>
        <a:prstGeom prst="roundRect">
          <a:avLst/>
        </a:prstGeom>
        <a:solidFill>
          <a:srgbClr val="9BBB59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200" b="1" kern="1200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Infrastructura şi vecinătatea</a:t>
          </a:r>
          <a:endParaRPr lang="en-US" sz="1200" b="1" kern="1200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sp:txBody>
      <dsp:txXfrm>
        <a:off x="2641" y="3530928"/>
        <a:ext cx="1945769" cy="607209"/>
      </dsp:txXfrm>
    </dsp:sp>
    <dsp:sp modelId="{C1C851E5-C8E4-4C50-B071-0BD9809D3BE5}">
      <dsp:nvSpPr>
        <dsp:cNvPr id="0" name=""/>
        <dsp:cNvSpPr/>
      </dsp:nvSpPr>
      <dsp:spPr>
        <a:xfrm rot="5400000">
          <a:off x="3530347" y="2650037"/>
          <a:ext cx="295274" cy="3459146"/>
        </a:xfrm>
        <a:prstGeom prst="round2SameRect">
          <a:avLst/>
        </a:prstGeom>
        <a:solidFill>
          <a:srgbClr val="8064A2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8064A2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civilizaţie, cultură, ordonat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1.97%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sp:txBody>
      <dsp:txXfrm rot="5400000">
        <a:off x="3530347" y="2650037"/>
        <a:ext cx="295274" cy="3459146"/>
      </dsp:txXfrm>
    </dsp:sp>
    <dsp:sp modelId="{89555F07-ECDB-4DAA-A9E9-0BEE569C670A}">
      <dsp:nvSpPr>
        <dsp:cNvPr id="0" name=""/>
        <dsp:cNvSpPr/>
      </dsp:nvSpPr>
      <dsp:spPr>
        <a:xfrm>
          <a:off x="2641" y="4152239"/>
          <a:ext cx="1945769" cy="454741"/>
        </a:xfrm>
        <a:prstGeom prst="roundRect">
          <a:avLst/>
        </a:prstGeom>
        <a:solidFill>
          <a:srgbClr val="8064A2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200" b="1" kern="1200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Atribute urbane</a:t>
          </a:r>
          <a:endParaRPr lang="en-US" sz="1200" b="1" kern="1200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sp:txBody>
      <dsp:txXfrm>
        <a:off x="2641" y="4152239"/>
        <a:ext cx="1945769" cy="454741"/>
      </dsp:txXfrm>
    </dsp:sp>
    <dsp:sp modelId="{D73A9637-7C8B-4CCF-8BFD-C3A5F48E3C29}">
      <dsp:nvSpPr>
        <dsp:cNvPr id="0" name=""/>
        <dsp:cNvSpPr/>
      </dsp:nvSpPr>
      <dsp:spPr>
        <a:xfrm rot="5400000">
          <a:off x="3466200" y="3105961"/>
          <a:ext cx="423568" cy="3459146"/>
        </a:xfrm>
        <a:prstGeom prst="round2SameRect">
          <a:avLst/>
        </a:prstGeom>
        <a:solidFill>
          <a:srgbClr val="4BACC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BACC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just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nimic, sport de performanţă, magazine chinezeşti, marketing, primar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5.90%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sp:txBody>
      <dsp:txXfrm rot="5400000">
        <a:off x="3466200" y="3105961"/>
        <a:ext cx="423568" cy="3459146"/>
      </dsp:txXfrm>
    </dsp:sp>
    <dsp:sp modelId="{C6C1E96C-8CBC-4A69-A503-6223E8DB3830}">
      <dsp:nvSpPr>
        <dsp:cNvPr id="0" name=""/>
        <dsp:cNvSpPr/>
      </dsp:nvSpPr>
      <dsp:spPr>
        <a:xfrm>
          <a:off x="2641" y="4621084"/>
          <a:ext cx="1945769" cy="428900"/>
        </a:xfrm>
        <a:prstGeom prst="roundRect">
          <a:avLst/>
        </a:prstGeom>
        <a:solidFill>
          <a:srgbClr val="4BACC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200" b="1" kern="1200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Alte</a:t>
          </a:r>
          <a:endParaRPr lang="en-US" sz="1200" b="1" kern="1200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sp:txBody>
      <dsp:txXfrm>
        <a:off x="2641" y="4621084"/>
        <a:ext cx="1945769" cy="42890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38A0650-0F3C-424D-8C44-F14EE3D1735F}">
      <dsp:nvSpPr>
        <dsp:cNvPr id="0" name=""/>
        <dsp:cNvSpPr/>
      </dsp:nvSpPr>
      <dsp:spPr>
        <a:xfrm rot="5400000">
          <a:off x="2809106" y="-935116"/>
          <a:ext cx="1007758" cy="3118104"/>
        </a:xfrm>
        <a:prstGeom prst="round2SameRect">
          <a:avLst/>
        </a:prstGeom>
        <a:solidFill>
          <a:srgbClr val="C0504D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C0504D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just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drumuri mai bune, infrastructura, transport în comun mai bun, metrou, aeroport internaţional, fluidizarea traficului, parcări, piste pentru biciclişti, finisarea lucrărilor, locuri de cazare, farmacii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40.04%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sp:txBody>
      <dsp:txXfrm rot="5400000">
        <a:off x="2809106" y="-935116"/>
        <a:ext cx="1007758" cy="3118104"/>
      </dsp:txXfrm>
    </dsp:sp>
    <dsp:sp modelId="{6A026731-A079-42A4-8B47-E7FAE6A17540}">
      <dsp:nvSpPr>
        <dsp:cNvPr id="0" name=""/>
        <dsp:cNvSpPr/>
      </dsp:nvSpPr>
      <dsp:spPr>
        <a:xfrm>
          <a:off x="0" y="521"/>
          <a:ext cx="1753933" cy="1246827"/>
        </a:xfrm>
        <a:prstGeom prst="roundRect">
          <a:avLst/>
        </a:prstGeom>
        <a:solidFill>
          <a:srgbClr val="C0504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200" b="1" kern="1200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Înfrastructura de transport şi serviciile </a:t>
          </a:r>
          <a:r>
            <a:rPr lang="ro-RO" sz="700" kern="1200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(</a:t>
          </a:r>
          <a:r>
            <a:rPr lang="ro-RO" sz="900" kern="1200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categorie semnificativ mai puţin menţionată)</a:t>
          </a:r>
          <a:endParaRPr lang="en-US" sz="900" kern="1200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sp:txBody>
      <dsp:txXfrm>
        <a:off x="0" y="521"/>
        <a:ext cx="1753933" cy="1246827"/>
      </dsp:txXfrm>
    </dsp:sp>
    <dsp:sp modelId="{E6AADF84-FF81-4FFF-A99F-7012EDC0D27C}">
      <dsp:nvSpPr>
        <dsp:cNvPr id="0" name=""/>
        <dsp:cNvSpPr/>
      </dsp:nvSpPr>
      <dsp:spPr>
        <a:xfrm rot="5400000">
          <a:off x="2881096" y="163885"/>
          <a:ext cx="863777" cy="3118104"/>
        </a:xfrm>
        <a:prstGeom prst="round2SameRect">
          <a:avLst/>
        </a:prstGeom>
        <a:solidFill>
          <a:srgbClr val="9BBB59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9BBB59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just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ghid turistic, centre de informare turistică, trasee şi transport pentru turişti, promovare, divertisment/evenimente, atracţii turistice, strand/aqua park, cinematografele, creativitatea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37.19%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sp:txBody>
      <dsp:txXfrm rot="5400000">
        <a:off x="2881096" y="163885"/>
        <a:ext cx="863777" cy="3118104"/>
      </dsp:txXfrm>
    </dsp:sp>
    <dsp:sp modelId="{5345A40A-FAFD-45F3-8DED-B87F34268B55}">
      <dsp:nvSpPr>
        <dsp:cNvPr id="0" name=""/>
        <dsp:cNvSpPr/>
      </dsp:nvSpPr>
      <dsp:spPr>
        <a:xfrm>
          <a:off x="0" y="1279477"/>
          <a:ext cx="1753933" cy="886920"/>
        </a:xfrm>
        <a:prstGeom prst="roundRect">
          <a:avLst/>
        </a:prstGeom>
        <a:solidFill>
          <a:srgbClr val="9BBB59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200" b="1" kern="1200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Aspecte legate de serviciile turistice</a:t>
          </a:r>
          <a:endParaRPr lang="en-US" sz="1200" b="1" kern="1200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sp:txBody>
      <dsp:txXfrm>
        <a:off x="0" y="1279477"/>
        <a:ext cx="1753933" cy="886920"/>
      </dsp:txXfrm>
    </dsp:sp>
    <dsp:sp modelId="{439F7F4A-FC60-4E43-A594-43F389FB4B6D}">
      <dsp:nvSpPr>
        <dsp:cNvPr id="0" name=""/>
        <dsp:cNvSpPr/>
      </dsp:nvSpPr>
      <dsp:spPr>
        <a:xfrm rot="5400000">
          <a:off x="3059197" y="959232"/>
          <a:ext cx="514052" cy="3121152"/>
        </a:xfrm>
        <a:prstGeom prst="round2SameRect">
          <a:avLst/>
        </a:prstGeom>
        <a:solidFill>
          <a:srgbClr val="8064A2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8064A2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curăţenia, spaţii verzi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9.92%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sp:txBody>
      <dsp:txXfrm rot="5400000">
        <a:off x="3059197" y="959232"/>
        <a:ext cx="514052" cy="3121152"/>
      </dsp:txXfrm>
    </dsp:sp>
    <dsp:sp modelId="{B404BED7-F212-4894-85DD-8D10354AB822}">
      <dsp:nvSpPr>
        <dsp:cNvPr id="0" name=""/>
        <dsp:cNvSpPr/>
      </dsp:nvSpPr>
      <dsp:spPr>
        <a:xfrm>
          <a:off x="0" y="2198525"/>
          <a:ext cx="1755648" cy="642565"/>
        </a:xfrm>
        <a:prstGeom prst="roundRect">
          <a:avLst/>
        </a:prstGeom>
        <a:solidFill>
          <a:srgbClr val="8064A2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200" b="1" kern="1200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Aspecte legate de mediu</a:t>
          </a:r>
          <a:endParaRPr lang="en-US" sz="1200" b="1" kern="1200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sp:txBody>
      <dsp:txXfrm>
        <a:off x="0" y="2198525"/>
        <a:ext cx="1755648" cy="642565"/>
      </dsp:txXfrm>
    </dsp:sp>
    <dsp:sp modelId="{1822A6E9-E23B-43A5-A326-B3BE7729EF4F}">
      <dsp:nvSpPr>
        <dsp:cNvPr id="0" name=""/>
        <dsp:cNvSpPr/>
      </dsp:nvSpPr>
      <dsp:spPr>
        <a:xfrm rot="5400000">
          <a:off x="3059197" y="1633926"/>
          <a:ext cx="514052" cy="3121152"/>
        </a:xfrm>
        <a:prstGeom prst="round2SameRect">
          <a:avLst/>
        </a:prstGeom>
        <a:solidFill>
          <a:srgbClr val="4BACC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BACC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civilizaţia, oameni mai buni</a:t>
          </a:r>
          <a:endParaRPr lang="en-US" sz="9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4.55%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sp:txBody>
      <dsp:txXfrm rot="5400000">
        <a:off x="3059197" y="1633926"/>
        <a:ext cx="514052" cy="3121152"/>
      </dsp:txXfrm>
    </dsp:sp>
    <dsp:sp modelId="{A96B68FA-52EF-44B7-9EFA-E219ED4AF959}">
      <dsp:nvSpPr>
        <dsp:cNvPr id="0" name=""/>
        <dsp:cNvSpPr/>
      </dsp:nvSpPr>
      <dsp:spPr>
        <a:xfrm>
          <a:off x="0" y="2873219"/>
          <a:ext cx="1755648" cy="642565"/>
        </a:xfrm>
        <a:prstGeom prst="roundRect">
          <a:avLst/>
        </a:prstGeom>
        <a:solidFill>
          <a:srgbClr val="4BACC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200" b="1" kern="1200" dirty="0" smtClean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Oamenii</a:t>
          </a:r>
          <a:endParaRPr lang="en-US" sz="1200" b="1" kern="1200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sp:txBody>
      <dsp:txXfrm>
        <a:off x="0" y="2873219"/>
        <a:ext cx="1755648" cy="642565"/>
      </dsp:txXfrm>
    </dsp:sp>
    <dsp:sp modelId="{3A778C8C-E72D-4493-BCB5-2E9C0B110F0B}">
      <dsp:nvSpPr>
        <dsp:cNvPr id="0" name=""/>
        <dsp:cNvSpPr/>
      </dsp:nvSpPr>
      <dsp:spPr>
        <a:xfrm rot="5400000">
          <a:off x="3059197" y="2308619"/>
          <a:ext cx="514052" cy="3121152"/>
        </a:xfrm>
        <a:prstGeom prst="round2SameRect">
          <a:avLst/>
        </a:prstGeom>
        <a:solidFill>
          <a:srgbClr val="F79646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79646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buget mai mare, primar mai eficient, sportul, gratuităţile, eleganţa, alipirea cu Felix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9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j-lt"/>
              <a:ea typeface="+mn-ea"/>
              <a:cs typeface="+mn-cs"/>
            </a:rPr>
            <a:t>3.31%</a:t>
          </a:r>
          <a:endParaRPr lang="en-US" sz="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j-lt"/>
            <a:ea typeface="+mn-ea"/>
            <a:cs typeface="+mn-cs"/>
          </a:endParaRPr>
        </a:p>
      </dsp:txBody>
      <dsp:txXfrm rot="5400000">
        <a:off x="3059197" y="2308619"/>
        <a:ext cx="514052" cy="3121152"/>
      </dsp:txXfrm>
    </dsp:sp>
    <dsp:sp modelId="{4379392C-F9DF-404F-922F-D1580E2B4A82}">
      <dsp:nvSpPr>
        <dsp:cNvPr id="0" name=""/>
        <dsp:cNvSpPr/>
      </dsp:nvSpPr>
      <dsp:spPr>
        <a:xfrm>
          <a:off x="0" y="3547913"/>
          <a:ext cx="1755648" cy="642565"/>
        </a:xfrm>
        <a:prstGeom prst="roundRect">
          <a:avLst/>
        </a:prstGeom>
        <a:solidFill>
          <a:srgbClr val="F7964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200" b="1" kern="1200" dirty="0">
              <a:solidFill>
                <a:sysClr val="window" lastClr="FFFFFF"/>
              </a:solidFill>
              <a:latin typeface="+mj-lt"/>
              <a:ea typeface="+mn-ea"/>
              <a:cs typeface="+mn-cs"/>
            </a:rPr>
            <a:t>Alte</a:t>
          </a:r>
          <a:endParaRPr lang="en-US" sz="1200" b="1" kern="1200" dirty="0">
            <a:solidFill>
              <a:sysClr val="window" lastClr="FFFFFF"/>
            </a:solidFill>
            <a:latin typeface="+mj-lt"/>
            <a:ea typeface="+mn-ea"/>
            <a:cs typeface="+mn-cs"/>
          </a:endParaRPr>
        </a:p>
      </dsp:txBody>
      <dsp:txXfrm>
        <a:off x="0" y="3547913"/>
        <a:ext cx="1755648" cy="6425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09CE1A-1941-416C-9986-F987965E5EF5}" type="datetimeFigureOut">
              <a:rPr lang="en-US" smtClean="0"/>
              <a:pPr/>
              <a:t>12/8/2015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2DBD04-06C7-4F98-98AF-3005854298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337799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o-RO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2DBD04-06C7-4F98-98AF-30058542989A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6C3CFEC-66C4-4FE7-803D-FEAAE8CB4482}" type="datetimeFigureOut">
              <a:rPr lang="en-US" smtClean="0"/>
              <a:pPr/>
              <a:t>12/8/2015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16549D8-55BD-4200-92BA-600DED2D741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6C3CFEC-66C4-4FE7-803D-FEAAE8CB4482}" type="datetimeFigureOut">
              <a:rPr lang="en-US" smtClean="0"/>
              <a:pPr/>
              <a:t>12/8/2015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16549D8-55BD-4200-92BA-600DED2D741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6C3CFEC-66C4-4FE7-803D-FEAAE8CB4482}" type="datetimeFigureOut">
              <a:rPr lang="en-US" smtClean="0"/>
              <a:pPr/>
              <a:t>12/8/2015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16549D8-55BD-4200-92BA-600DED2D741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CFEC-66C4-4FE7-803D-FEAAE8CB4482}" type="datetimeFigureOut">
              <a:rPr lang="en-US" smtClean="0"/>
              <a:pPr/>
              <a:t>12/8/2015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49D8-55BD-4200-92BA-600DED2D741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CFEC-66C4-4FE7-803D-FEAAE8CB4482}" type="datetimeFigureOut">
              <a:rPr lang="en-US" smtClean="0"/>
              <a:pPr/>
              <a:t>12/8/2015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49D8-55BD-4200-92BA-600DED2D741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6C3CFEC-66C4-4FE7-803D-FEAAE8CB4482}" type="datetimeFigureOut">
              <a:rPr lang="en-US" smtClean="0"/>
              <a:pPr/>
              <a:t>12/8/2015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16549D8-55BD-4200-92BA-600DED2D741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CFEC-66C4-4FE7-803D-FEAAE8CB4482}" type="datetimeFigureOut">
              <a:rPr lang="en-US" smtClean="0"/>
              <a:pPr/>
              <a:t>12/8/2015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49D8-55BD-4200-92BA-600DED2D741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6C3CFEC-66C4-4FE7-803D-FEAAE8CB4482}" type="datetimeFigureOut">
              <a:rPr lang="en-US" smtClean="0"/>
              <a:pPr/>
              <a:t>12/8/2015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16549D8-55BD-4200-92BA-600DED2D741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6C3CFEC-66C4-4FE7-803D-FEAAE8CB4482}" type="datetimeFigureOut">
              <a:rPr lang="en-US" smtClean="0"/>
              <a:pPr/>
              <a:t>12/8/2015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16549D8-55BD-4200-92BA-600DED2D741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CFEC-66C4-4FE7-803D-FEAAE8CB4482}" type="datetimeFigureOut">
              <a:rPr lang="en-US" smtClean="0"/>
              <a:pPr/>
              <a:t>12/8/2015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49D8-55BD-4200-92BA-600DED2D741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CFEC-66C4-4FE7-803D-FEAAE8CB4482}" type="datetimeFigureOut">
              <a:rPr lang="en-US" smtClean="0"/>
              <a:pPr/>
              <a:t>12/8/2015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49D8-55BD-4200-92BA-600DED2D741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6C3CFEC-66C4-4FE7-803D-FEAAE8CB4482}" type="datetimeFigureOut">
              <a:rPr lang="en-US" smtClean="0"/>
              <a:pPr/>
              <a:t>12/8/2015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16549D8-55BD-4200-92BA-600DED2D741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chart" Target="../charts/char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chart" Target="../charts/chart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chart" Target="../charts/chart8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o-RO" dirty="0"/>
              <a:t>RAPORT DE CERCETARE</a:t>
            </a:r>
            <a:r>
              <a:rPr lang="en-US" dirty="0"/>
              <a:t/>
            </a:r>
            <a:br>
              <a:rPr lang="en-US" dirty="0"/>
            </a:br>
            <a:r>
              <a:rPr lang="ro-RO" dirty="0"/>
              <a:t> </a:t>
            </a:r>
            <a:r>
              <a:rPr lang="en-US" dirty="0"/>
              <a:t/>
            </a:r>
            <a:br>
              <a:rPr lang="en-US" dirty="0"/>
            </a:br>
            <a:r>
              <a:rPr lang="ro-RO" sz="2700" b="1" dirty="0">
                <a:solidFill>
                  <a:srgbClr val="C00000"/>
                </a:solidFill>
              </a:rPr>
              <a:t>Imaginea municipiului Oradea </a:t>
            </a:r>
            <a:r>
              <a:rPr lang="ro-RO" sz="2700" b="1" dirty="0" smtClean="0">
                <a:solidFill>
                  <a:srgbClr val="C00000"/>
                </a:solidFill>
              </a:rPr>
              <a:t>ŞI </a:t>
            </a:r>
            <a:r>
              <a:rPr lang="ro-RO" sz="2700" b="1" dirty="0">
                <a:solidFill>
                  <a:srgbClr val="C00000"/>
                </a:solidFill>
              </a:rPr>
              <a:t>evaluarea serviciilor turistice din Oradea </a:t>
            </a:r>
            <a:r>
              <a:rPr lang="ro-RO" sz="2700" b="1" dirty="0" smtClean="0">
                <a:solidFill>
                  <a:srgbClr val="C00000"/>
                </a:solidFill>
              </a:rPr>
              <a:t>Şi regiune</a:t>
            </a:r>
            <a:r>
              <a:rPr lang="en-US" sz="2700" b="1" dirty="0" smtClean="0">
                <a:solidFill>
                  <a:srgbClr val="FF0000"/>
                </a:solidFill>
              </a:rPr>
              <a:t/>
            </a:r>
            <a:br>
              <a:rPr lang="en-US" sz="2700" b="1" dirty="0" smtClean="0">
                <a:solidFill>
                  <a:srgbClr val="FF0000"/>
                </a:solidFill>
              </a:rPr>
            </a:br>
            <a:r>
              <a:rPr lang="en-US" dirty="0"/>
              <a:t/>
            </a:r>
            <a:br>
              <a:rPr lang="en-US" dirty="0"/>
            </a:br>
            <a:r>
              <a:rPr lang="ro-RO" sz="1800" dirty="0" smtClean="0"/>
              <a:t>(sondaj derulat în rândul </a:t>
            </a:r>
            <a:br>
              <a:rPr lang="ro-RO" sz="1800" dirty="0" smtClean="0"/>
            </a:br>
            <a:r>
              <a:rPr lang="ro-RO" sz="1600" dirty="0" smtClean="0"/>
              <a:t>rezidenTilor</a:t>
            </a:r>
            <a:r>
              <a:rPr lang="ro-RO" sz="1800" dirty="0" smtClean="0"/>
              <a:t> municipiului Oradea)</a:t>
            </a:r>
            <a:r>
              <a:rPr lang="en-US" sz="2700" dirty="0"/>
              <a:t/>
            </a:r>
            <a:br>
              <a:rPr lang="en-US" sz="2700" dirty="0"/>
            </a:b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810000" y="5562600"/>
            <a:ext cx="3048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rgbClr val="C00000"/>
                </a:solidFill>
              </a:rPr>
              <a:t>ORADEA</a:t>
            </a:r>
          </a:p>
          <a:p>
            <a:pPr algn="ctr"/>
            <a:r>
              <a:rPr lang="en-US" sz="1400" dirty="0" smtClean="0">
                <a:solidFill>
                  <a:srgbClr val="C00000"/>
                </a:solidFill>
              </a:rPr>
              <a:t> 2015</a:t>
            </a:r>
            <a:endParaRPr lang="en-US" sz="1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533400"/>
            <a:ext cx="8229600" cy="594055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o-RO" b="1" dirty="0" smtClean="0">
                <a:solidFill>
                  <a:srgbClr val="C00000"/>
                </a:solidFill>
              </a:rPr>
              <a:t>Realizat</a:t>
            </a:r>
            <a:r>
              <a:rPr lang="ro-RO" dirty="0" smtClean="0">
                <a:solidFill>
                  <a:srgbClr val="C00000"/>
                </a:solidFill>
              </a:rPr>
              <a:t>: </a:t>
            </a:r>
            <a:r>
              <a:rPr lang="ro-RO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Universitatea din Oradea, Facultatea de Științe Socio-Umane, Centrul de Studii Asupra Transformărilor Sociale</a:t>
            </a:r>
            <a:endParaRPr lang="en-US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endParaRPr lang="en-US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ro-RO" b="1" dirty="0" smtClean="0">
                <a:solidFill>
                  <a:srgbClr val="C00000"/>
                </a:solidFill>
              </a:rPr>
              <a:t>Beneficiar</a:t>
            </a:r>
            <a:r>
              <a:rPr lang="ro-RO" dirty="0" smtClean="0">
                <a:solidFill>
                  <a:srgbClr val="C00000"/>
                </a:solidFill>
              </a:rPr>
              <a:t>: </a:t>
            </a:r>
            <a:r>
              <a:rPr lang="ro-RO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Primăria Oradea</a:t>
            </a:r>
            <a:endParaRPr lang="en-US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just">
              <a:buNone/>
            </a:pPr>
            <a:endParaRPr lang="en-US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 algn="just">
              <a:buNone/>
            </a:pPr>
            <a:r>
              <a:rPr lang="ro-RO" b="1" dirty="0" smtClean="0">
                <a:solidFill>
                  <a:srgbClr val="C00000"/>
                </a:solidFill>
              </a:rPr>
              <a:t>Coordonator</a:t>
            </a:r>
            <a:r>
              <a:rPr lang="ro-RO" dirty="0" smtClean="0">
                <a:solidFill>
                  <a:srgbClr val="C00000"/>
                </a:solidFill>
              </a:rPr>
              <a:t>: </a:t>
            </a:r>
            <a:r>
              <a:rPr lang="ro-RO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prof. univ. dr. Adrian HATOS, director Centrul de Studii asupra Transformărilor Sociale </a:t>
            </a:r>
            <a:endParaRPr lang="en-US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ro-RO" dirty="0" smtClean="0"/>
              <a:t>Elaborat de: Lucia Ștef</a:t>
            </a:r>
            <a:endParaRPr lang="en-US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990600"/>
            <a:ext cx="8229600" cy="4873752"/>
          </a:xfrm>
        </p:spPr>
        <p:txBody>
          <a:bodyPr/>
          <a:lstStyle/>
          <a:p>
            <a:pPr>
              <a:buNone/>
            </a:pPr>
            <a:r>
              <a:rPr lang="ro-RO" sz="2800" b="1" dirty="0" smtClean="0">
                <a:solidFill>
                  <a:srgbClr val="C00000"/>
                </a:solidFill>
              </a:rPr>
              <a:t>Cadrul metodologic</a:t>
            </a:r>
            <a:endParaRPr lang="en-US" sz="2800" dirty="0" smtClean="0">
              <a:solidFill>
                <a:srgbClr val="C00000"/>
              </a:solidFill>
            </a:endParaRPr>
          </a:p>
          <a:p>
            <a:endParaRPr lang="en-US" dirty="0" smtClean="0"/>
          </a:p>
          <a:p>
            <a:pPr marL="0" indent="0" algn="just">
              <a:buNone/>
            </a:pPr>
            <a:r>
              <a:rPr lang="ro-RO" b="1" dirty="0" smtClean="0">
                <a:solidFill>
                  <a:srgbClr val="C00000"/>
                </a:solidFill>
              </a:rPr>
              <a:t>Metoda de culegere a datelor</a:t>
            </a:r>
            <a:r>
              <a:rPr lang="ro-RO" dirty="0" smtClean="0">
                <a:solidFill>
                  <a:srgbClr val="C00000"/>
                </a:solidFill>
              </a:rPr>
              <a:t>: </a:t>
            </a:r>
            <a:r>
              <a:rPr lang="ro-RO" dirty="0" smtClean="0"/>
              <a:t>anchetă la domiciliu cu interviu față în față. </a:t>
            </a:r>
            <a:endParaRPr lang="en-US" dirty="0" smtClean="0"/>
          </a:p>
          <a:p>
            <a:pPr marL="0" indent="0" algn="just">
              <a:buNone/>
            </a:pPr>
            <a:r>
              <a:rPr lang="ro-RO" b="1" dirty="0" smtClean="0">
                <a:solidFill>
                  <a:srgbClr val="C00000"/>
                </a:solidFill>
              </a:rPr>
              <a:t>Perioada de culegere a datelor: </a:t>
            </a:r>
            <a:r>
              <a:rPr lang="ro-RO" dirty="0" smtClean="0"/>
              <a:t>septembrie 2015. Universul cercetării: persoane care au împlinit 18 ani cu domiciliul în Oradea. </a:t>
            </a:r>
            <a:endParaRPr lang="en-US" dirty="0" smtClean="0"/>
          </a:p>
          <a:p>
            <a:pPr marL="0" indent="0" algn="just">
              <a:buNone/>
              <a:tabLst>
                <a:tab pos="0" algn="l"/>
              </a:tabLst>
            </a:pPr>
            <a:r>
              <a:rPr lang="ro-RO" b="1" dirty="0" smtClean="0">
                <a:solidFill>
                  <a:srgbClr val="C00000"/>
                </a:solidFill>
              </a:rPr>
              <a:t>Tipul eșantionului:</a:t>
            </a:r>
            <a:r>
              <a:rPr lang="ro-RO" dirty="0" smtClean="0">
                <a:solidFill>
                  <a:srgbClr val="C00000"/>
                </a:solidFill>
              </a:rPr>
              <a:t> </a:t>
            </a:r>
            <a:r>
              <a:rPr lang="ro-RO" dirty="0" smtClean="0"/>
              <a:t>pe cote proporționale în funcție de gen, nivel de instrucție, ocupație, etnie. </a:t>
            </a:r>
            <a:endParaRPr lang="en-US" dirty="0" smtClean="0"/>
          </a:p>
          <a:p>
            <a:pPr algn="just">
              <a:buNone/>
            </a:pPr>
            <a:r>
              <a:rPr lang="ro-RO" b="1" dirty="0" smtClean="0">
                <a:solidFill>
                  <a:srgbClr val="C00000"/>
                </a:solidFill>
              </a:rPr>
              <a:t>Mărimea finală a eșantionului:</a:t>
            </a:r>
            <a:r>
              <a:rPr lang="ro-RO" dirty="0" smtClean="0">
                <a:solidFill>
                  <a:srgbClr val="C00000"/>
                </a:solidFill>
              </a:rPr>
              <a:t> </a:t>
            </a:r>
            <a:r>
              <a:rPr lang="ro-RO" dirty="0" smtClean="0"/>
              <a:t>400 de subiecți.  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066800" y="1066800"/>
            <a:ext cx="861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graphicFrame>
        <p:nvGraphicFramePr>
          <p:cNvPr id="13" name="Diagram 12"/>
          <p:cNvGraphicFramePr/>
          <p:nvPr>
            <p:extLst>
              <p:ext uri="{D42A27DB-BD31-4B8C-83A1-F6EECF244321}">
                <p14:modId xmlns="" xmlns:p14="http://schemas.microsoft.com/office/powerpoint/2010/main" val="4294069059"/>
              </p:ext>
            </p:extLst>
          </p:nvPr>
        </p:nvGraphicFramePr>
        <p:xfrm>
          <a:off x="685800" y="838200"/>
          <a:ext cx="6324600" cy="556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581965" y="287923"/>
            <a:ext cx="798007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Care este primul cuvânt care vă vine în minte când vă gândiţi la Oradea?</a:t>
            </a:r>
            <a:endParaRPr kumimoji="0" lang="ro-RO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667000" y="6477000"/>
            <a:ext cx="54864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o-RO" sz="1200" dirty="0"/>
              <a:t>(total răspunsuri valide 363, au fost eliminate non-răspunsurile)</a:t>
            </a:r>
            <a:endParaRPr lang="en-US" sz="1200" dirty="0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916020199"/>
              </p:ext>
            </p:extLst>
          </p:nvPr>
        </p:nvGraphicFramePr>
        <p:xfrm>
          <a:off x="7162800" y="457200"/>
          <a:ext cx="1752600" cy="6019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/>
        </p:nvGraphicFramePr>
        <p:xfrm>
          <a:off x="1371600" y="1447800"/>
          <a:ext cx="6248400" cy="365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="" xmlns:p14="http://schemas.microsoft.com/office/powerpoint/2010/main" val="2583271363"/>
              </p:ext>
            </p:extLst>
          </p:nvPr>
        </p:nvGraphicFramePr>
        <p:xfrm>
          <a:off x="533400" y="914400"/>
          <a:ext cx="5410200" cy="50504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228600" y="119390"/>
            <a:ext cx="8534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Prin ce este deosebită, în opinia dvs., Oradea de alte oraşe precum Cluj-Napoca, Timişoara, Debrecen, Arad sau Sibiu?</a:t>
            </a:r>
            <a:endParaRPr kumimoji="0" lang="ro-RO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667000" y="6324600"/>
            <a:ext cx="54864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o-RO" sz="1200" dirty="0"/>
              <a:t>(total răspunsuri valide </a:t>
            </a:r>
            <a:r>
              <a:rPr lang="en-US" sz="1200" dirty="0" smtClean="0"/>
              <a:t>305</a:t>
            </a:r>
            <a:r>
              <a:rPr lang="ro-RO" sz="1200" dirty="0" smtClean="0"/>
              <a:t>, </a:t>
            </a:r>
            <a:r>
              <a:rPr lang="ro-RO" sz="1200" dirty="0"/>
              <a:t>au fost eliminate non-răspunsurile)</a:t>
            </a:r>
            <a:endParaRPr lang="en-US" sz="1200" dirty="0"/>
          </a:p>
        </p:txBody>
      </p:sp>
      <p:graphicFrame>
        <p:nvGraphicFramePr>
          <p:cNvPr id="6" name="Chart 5"/>
          <p:cNvGraphicFramePr/>
          <p:nvPr>
            <p:extLst>
              <p:ext uri="{D42A27DB-BD31-4B8C-83A1-F6EECF244321}">
                <p14:modId xmlns="" xmlns:p14="http://schemas.microsoft.com/office/powerpoint/2010/main" val="2810841266"/>
              </p:ext>
            </p:extLst>
          </p:nvPr>
        </p:nvGraphicFramePr>
        <p:xfrm>
          <a:off x="6019800" y="914400"/>
          <a:ext cx="2438400" cy="523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/>
        </p:nvGraphicFramePr>
        <p:xfrm>
          <a:off x="990600" y="838200"/>
          <a:ext cx="7315200" cy="4100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381000" y="5181600"/>
            <a:ext cx="7924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o-RO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oraşe cu menţiuni mai puţine fiind Salzburg sau Dresda. 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Calibri" pitchFamily="34" charset="0"/>
              <a:cs typeface="Times New Roman" pitchFamily="18" charset="0"/>
            </a:endParaRPr>
          </a:p>
          <a:p>
            <a:pPr lvl="0" indent="45720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0" lang="ro-RO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A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a</a:t>
            </a:r>
            <a:r>
              <a:rPr kumimoji="0" lang="ro-RO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lte oraşe din România cu ponderi sub 1% din răspunsuri au fost Bucureşti, Constanţa, Târgu Mureş, Băile Herculane şi Bistriţa</a:t>
            </a:r>
            <a:r>
              <a:rPr kumimoji="0" lang="en-US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(</a:t>
            </a:r>
            <a:r>
              <a:rPr lang="ro-RO" sz="1100" dirty="0" smtClean="0">
                <a:latin typeface="+mj-lt"/>
                <a:ea typeface="Calibri" pitchFamily="34" charset="0"/>
                <a:cs typeface="Times New Roman" pitchFamily="18" charset="0"/>
              </a:rPr>
              <a:t>226 cazuri valide, </a:t>
            </a:r>
            <a:r>
              <a:rPr lang="ro-RO" sz="1100" dirty="0" smtClean="0"/>
              <a:t>au fost eliminate non-răspunsurile</a:t>
            </a:r>
            <a:r>
              <a:rPr lang="en-US" sz="1100" dirty="0" smtClean="0"/>
              <a:t>)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/>
          <p:nvPr/>
        </p:nvGraphicFramePr>
        <p:xfrm>
          <a:off x="838200" y="609600"/>
          <a:ext cx="7620000" cy="4267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4"/>
          <p:cNvSpPr/>
          <p:nvPr/>
        </p:nvSpPr>
        <p:spPr>
          <a:xfrm>
            <a:off x="1676400" y="5943600"/>
            <a:ext cx="6096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o-RO" sz="1200" dirty="0" smtClean="0"/>
              <a:t>(valori cumulate, total </a:t>
            </a:r>
            <a:r>
              <a:rPr lang="ro-RO" sz="1200" dirty="0"/>
              <a:t>răspunsuri </a:t>
            </a:r>
            <a:r>
              <a:rPr lang="ro-RO" sz="1200" dirty="0" smtClean="0"/>
              <a:t>valide 819, </a:t>
            </a:r>
            <a:r>
              <a:rPr lang="ro-RO" sz="1200" dirty="0"/>
              <a:t>au fost eliminate non-răspunsurile</a:t>
            </a:r>
            <a:r>
              <a:rPr lang="ro-RO" sz="1200" dirty="0" smtClean="0"/>
              <a:t>)</a:t>
            </a:r>
            <a:endParaRPr lang="ro-RO" sz="1200" dirty="0"/>
          </a:p>
        </p:txBody>
      </p:sp>
      <p:sp>
        <p:nvSpPr>
          <p:cNvPr id="6" name="Rectangle 5"/>
          <p:cNvSpPr/>
          <p:nvPr/>
        </p:nvSpPr>
        <p:spPr>
          <a:xfrm>
            <a:off x="304800" y="5257800"/>
            <a:ext cx="7772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o-RO" sz="1200" dirty="0"/>
              <a:t>valori sub 1% până la 100% </a:t>
            </a:r>
            <a:r>
              <a:rPr lang="ro-RO" sz="1200" dirty="0" smtClean="0"/>
              <a:t>răspunsuri</a:t>
            </a:r>
            <a:r>
              <a:rPr lang="en-US" sz="1200" dirty="0" smtClean="0"/>
              <a:t>, a</a:t>
            </a:r>
            <a:r>
              <a:rPr lang="ro-RO" sz="1200" dirty="0" smtClean="0"/>
              <a:t>proape </a:t>
            </a:r>
            <a:r>
              <a:rPr lang="ro-RO" sz="1200" dirty="0"/>
              <a:t>un sfert din cei chestionaţi nu au menţionat nici un oraş vizitat (au optat pentru varianta „nu e cazul”).</a:t>
            </a:r>
            <a:endParaRPr lang="en-US" sz="1200" dirty="0"/>
          </a:p>
          <a:p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/>
          <p:nvPr/>
        </p:nvGraphicFramePr>
        <p:xfrm>
          <a:off x="533400" y="304800"/>
          <a:ext cx="55626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Chart 4"/>
          <p:cNvGraphicFramePr/>
          <p:nvPr/>
        </p:nvGraphicFramePr>
        <p:xfrm>
          <a:off x="1447800" y="3352800"/>
          <a:ext cx="6544752" cy="29826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324600" y="1295400"/>
            <a:ext cx="2209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o-RO" sz="1400" dirty="0" smtClean="0"/>
              <a:t>răspunsuridiferenţele </a:t>
            </a:r>
            <a:r>
              <a:rPr lang="ro-RO" sz="1400" dirty="0"/>
              <a:t>până la 100% prezintă </a:t>
            </a:r>
            <a:r>
              <a:rPr lang="ro-RO" sz="1400" dirty="0" smtClean="0"/>
              <a:t>variante de răspuns cu ponderi mici</a:t>
            </a:r>
            <a:endParaRPr lang="ro-RO" sz="1400" dirty="0"/>
          </a:p>
        </p:txBody>
      </p:sp>
      <p:sp>
        <p:nvSpPr>
          <p:cNvPr id="7" name="Rectangle 6"/>
          <p:cNvSpPr/>
          <p:nvPr/>
        </p:nvSpPr>
        <p:spPr>
          <a:xfrm>
            <a:off x="304800" y="6324600"/>
            <a:ext cx="8153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o-RO" sz="1200" dirty="0"/>
              <a:t>Eliminând din analiză non-răspunsurile, </a:t>
            </a:r>
            <a:r>
              <a:rPr lang="ro-RO" sz="1200" dirty="0" smtClean="0"/>
              <a:t>pe lângă </a:t>
            </a:r>
            <a:r>
              <a:rPr lang="ro-RO" sz="1200" dirty="0"/>
              <a:t>situaţiile menţionate </a:t>
            </a:r>
            <a:r>
              <a:rPr lang="ro-RO" sz="1200" dirty="0" smtClean="0"/>
              <a:t>în grafic, </a:t>
            </a:r>
            <a:r>
              <a:rPr lang="ro-RO" sz="1200" dirty="0"/>
              <a:t>turiştii ar trebui să evite cluburile/barurile, Piaţa Ocska, gara, periferia oraşului, romii, </a:t>
            </a:r>
            <a:r>
              <a:rPr lang="ro-RO" sz="1200" dirty="0" smtClean="0"/>
              <a:t>delincvenţa </a:t>
            </a:r>
            <a:endParaRPr lang="en-US" sz="12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="" xmlns:p14="http://schemas.microsoft.com/office/powerpoint/2010/main" val="1563131713"/>
              </p:ext>
            </p:extLst>
          </p:nvPr>
        </p:nvGraphicFramePr>
        <p:xfrm>
          <a:off x="609601" y="1143000"/>
          <a:ext cx="4876800" cy="419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1080614" y="608111"/>
            <a:ext cx="728757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Ce lipseşte oraşului pentru a face călătoria unui turist cât mai plăcută?</a:t>
            </a:r>
            <a:endParaRPr kumimoji="0" lang="ro-RO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38200" y="5562600"/>
            <a:ext cx="65532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o-RO" sz="1200" dirty="0" smtClean="0">
                <a:latin typeface="+mj-lt"/>
              </a:rPr>
              <a:t>(</a:t>
            </a:r>
            <a:r>
              <a:rPr lang="ro-RO" sz="1200" dirty="0">
                <a:latin typeface="+mj-lt"/>
              </a:rPr>
              <a:t>242 răspunsuri valide, au fost eliminate din analiză non-răspunsurile)</a:t>
            </a:r>
            <a:endParaRPr lang="en-US" sz="1200" dirty="0">
              <a:latin typeface="+mj-lt"/>
            </a:endParaRPr>
          </a:p>
        </p:txBody>
      </p:sp>
      <p:graphicFrame>
        <p:nvGraphicFramePr>
          <p:cNvPr id="6" name="Chart 5"/>
          <p:cNvGraphicFramePr/>
          <p:nvPr>
            <p:extLst>
              <p:ext uri="{D42A27DB-BD31-4B8C-83A1-F6EECF244321}">
                <p14:modId xmlns="" xmlns:p14="http://schemas.microsoft.com/office/powerpoint/2010/main" val="2562560460"/>
              </p:ext>
            </p:extLst>
          </p:nvPr>
        </p:nvGraphicFramePr>
        <p:xfrm>
          <a:off x="5410200" y="1295400"/>
          <a:ext cx="2667000" cy="42291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57200" y="304800"/>
          <a:ext cx="7924798" cy="6096643"/>
        </p:xfrm>
        <a:graphic>
          <a:graphicData uri="http://schemas.openxmlformats.org/drawingml/2006/table">
            <a:tbl>
              <a:tblPr/>
              <a:tblGrid>
                <a:gridCol w="2214366"/>
                <a:gridCol w="824830"/>
                <a:gridCol w="868460"/>
                <a:gridCol w="851995"/>
                <a:gridCol w="790258"/>
                <a:gridCol w="794373"/>
                <a:gridCol w="790258"/>
                <a:gridCol w="790258"/>
              </a:tblGrid>
              <a:tr h="5476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b="1" dirty="0">
                          <a:solidFill>
                            <a:srgbClr val="FFFFFF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ORADEA ESTE UN ORAS </a:t>
                      </a:r>
                      <a:r>
                        <a:rPr lang="ro-RO" sz="900" b="1" dirty="0" smtClean="0">
                          <a:solidFill>
                            <a:srgbClr val="FFFFFF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...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b="1" dirty="0" smtClean="0">
                          <a:solidFill>
                            <a:srgbClr val="FFFFFF"/>
                          </a:solidFill>
                          <a:latin typeface="+mj-lt"/>
                          <a:ea typeface="Calibri"/>
                          <a:cs typeface="Times New Roman"/>
                        </a:rPr>
                        <a:t>%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b="1" dirty="0">
                          <a:solidFill>
                            <a:srgbClr val="FFFFFF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Dezacord puternic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b="1">
                          <a:solidFill>
                            <a:srgbClr val="FFFFFF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Dezacord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b="1">
                          <a:solidFill>
                            <a:srgbClr val="FFFFFF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Nici de acord nici dezacord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b="1">
                          <a:solidFill>
                            <a:srgbClr val="FFFFFF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De acord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b="1">
                          <a:solidFill>
                            <a:srgbClr val="FFFFFF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Puternic de acord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b="1">
                          <a:solidFill>
                            <a:srgbClr val="FFFFFF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Nu ştiu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b="1">
                          <a:solidFill>
                            <a:srgbClr val="FFFFFF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Nu răspund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</a:tr>
              <a:tr h="16536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gălăgios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27.96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22.42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27.71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11.08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8.31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1.26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1.26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36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în care sa te simţi în siguranţă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2.26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8.77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29.32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33.83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22.06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2.76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1.00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36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curat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3.53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9.07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34.01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34.51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16.12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1.51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1.26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181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cu grupuri etnice şi religioase care convieţuiesc în armonie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4.51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6.27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30.83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27.07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23.56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6.77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1.00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36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spaţios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2.26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5.26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31.08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35.34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23.31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2.01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0.75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72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cu multe locuri şi monumente istorice de vizitat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2.77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11.59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34.01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29.47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18.89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2.77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0.50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36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cu o agendă culturală limitată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D5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11.78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20.30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36.84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17.04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9.27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4.26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0.50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36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tineresc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3.78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11.34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31.99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33.25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16.88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2.02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0.76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36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plictisitor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23.56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27.07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23.31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14.04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6.77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4.26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1.00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096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cu o atmosfera universitară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6.80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14.11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32.75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24.43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16.88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4.28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0.76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36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unde se mănăncă bine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1.26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8.06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25.69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28.46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31.99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4.28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0.25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181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bine promovat din punct de vedere turistic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D5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13.03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20.30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34.34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21.55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8.02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2.51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0.25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36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cu o bogată moştenire istorică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3.75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14.50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28.00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29.75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18.25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4.75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1.00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36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nepoluat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10.75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21.00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38.00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15.00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10.50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4.00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0.75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3842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cu multă distracţie şi viaţă de noapte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4.25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11.50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37.50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20.00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15.00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10.75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1.00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36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cu o economie dezvoltată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D5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9.02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13.78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41.85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17.29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9.52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8.27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0.25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181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cu o oferta diversa şi bogată de shopping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4.26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9.52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31.33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29.32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21.05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4.26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0.25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3842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cu orientare spre activităţi sportive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9.66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26.89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0.00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40.34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22.27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0.42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0.42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36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cu multe spaţii verzi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3.75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7.50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24.00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36.75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27.25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0.50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0.25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3842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cu străzi şi trotuare bine întreţinute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8.84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11.36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28.79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32.83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17.42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0.51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0.25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76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uşor accesibilă (se poate ajunge uşor de oriunde la Oradea)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4.00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9.50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30.25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30.75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23.50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2.00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0.00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3842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cu servicii de transport local bune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4.25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11.25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32.75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30.00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18.50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3.25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0.00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36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cu un sistem de iluminat bun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3.75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9.75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29.00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35.00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19.00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3.00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0.50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3842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cu marcaje rutiere insuficiente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17.25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20.25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27.50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16.00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12.25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6.25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0.50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36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cu servicii medicale bune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11.65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14.94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32.91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25.82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9.37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4.56</a:t>
                      </a:r>
                      <a:endParaRPr lang="en-US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9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0.76</a:t>
                      </a:r>
                      <a:endParaRPr lang="en-US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0627" marR="40627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/>
          <p:cNvGraphicFramePr/>
          <p:nvPr/>
        </p:nvGraphicFramePr>
        <p:xfrm>
          <a:off x="1219200" y="457200"/>
          <a:ext cx="6934200" cy="4876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Rectangle 6"/>
          <p:cNvSpPr/>
          <p:nvPr/>
        </p:nvSpPr>
        <p:spPr>
          <a:xfrm>
            <a:off x="1371600" y="5791200"/>
            <a:ext cx="6096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o-RO" sz="1200" dirty="0" smtClean="0"/>
              <a:t>(valori cumulate, total </a:t>
            </a:r>
            <a:r>
              <a:rPr lang="ro-RO" sz="1200" dirty="0"/>
              <a:t>răspunsuri </a:t>
            </a:r>
            <a:r>
              <a:rPr lang="ro-RO" sz="1200" dirty="0" smtClean="0"/>
              <a:t>valide </a:t>
            </a:r>
            <a:r>
              <a:rPr lang="en-US" sz="1200" dirty="0" smtClean="0"/>
              <a:t>798</a:t>
            </a:r>
            <a:r>
              <a:rPr lang="ro-RO" sz="1200" dirty="0" smtClean="0"/>
              <a:t>, </a:t>
            </a:r>
            <a:r>
              <a:rPr lang="ro-RO" sz="1200" dirty="0"/>
              <a:t>au fost eliminate non-răspunsurile</a:t>
            </a:r>
            <a:r>
              <a:rPr lang="ro-RO" sz="1200" dirty="0" smtClean="0"/>
              <a:t>)</a:t>
            </a:r>
            <a:endParaRPr lang="ro-RO" sz="12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/>
          <p:nvPr/>
        </p:nvGraphicFramePr>
        <p:xfrm>
          <a:off x="304800" y="304800"/>
          <a:ext cx="61722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hart 4"/>
          <p:cNvGraphicFramePr/>
          <p:nvPr/>
        </p:nvGraphicFramePr>
        <p:xfrm>
          <a:off x="1828800" y="3276600"/>
          <a:ext cx="64008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629400" y="914400"/>
            <a:ext cx="205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o-RO" sz="1200" dirty="0"/>
              <a:t>v</a:t>
            </a:r>
            <a:r>
              <a:rPr lang="ro-RO" sz="1200" dirty="0" smtClean="0"/>
              <a:t>alori cumulate, 624 răspunsuri valide</a:t>
            </a:r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1676400" y="6596390"/>
            <a:ext cx="6934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o-RO" sz="1100" dirty="0" smtClean="0"/>
              <a:t>350 de răspunsuri valide, au fost eliminate din analiza non-răspunsurile</a:t>
            </a:r>
            <a:endParaRPr lang="en-US" sz="11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/>
        </p:nvGraphicFramePr>
        <p:xfrm>
          <a:off x="1143000" y="1219201"/>
          <a:ext cx="6477000" cy="34909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Rectangle 5"/>
          <p:cNvSpPr/>
          <p:nvPr/>
        </p:nvSpPr>
        <p:spPr>
          <a:xfrm>
            <a:off x="838200" y="4876800"/>
            <a:ext cx="7239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o-RO" sz="1200" dirty="0"/>
              <a:t>Alte variante de răspuns vizează diferite festivaluri </a:t>
            </a:r>
            <a:r>
              <a:rPr lang="ro-RO" sz="1200" dirty="0" smtClean="0"/>
              <a:t>(pălincii</a:t>
            </a:r>
            <a:r>
              <a:rPr lang="ro-RO" sz="1200" dirty="0"/>
              <a:t>, bogracs), târguri, carnavale, expoziţii sau turistice/Zilele Cetăţii. </a:t>
            </a:r>
            <a:endParaRPr lang="en-US" sz="1200" dirty="0"/>
          </a:p>
        </p:txBody>
      </p:sp>
      <p:sp>
        <p:nvSpPr>
          <p:cNvPr id="7" name="TextBox 6"/>
          <p:cNvSpPr txBox="1"/>
          <p:nvPr/>
        </p:nvSpPr>
        <p:spPr>
          <a:xfrm>
            <a:off x="1371600" y="6248400"/>
            <a:ext cx="6934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o-RO" sz="1100" dirty="0" smtClean="0"/>
              <a:t>210 de răspunsuri valide, au fost eliminate din analiza non-răspunsurile</a:t>
            </a:r>
            <a:endParaRPr lang="en-US" sz="11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533400"/>
            <a:ext cx="8229600" cy="594055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o-RO" b="1" dirty="0" smtClean="0">
                <a:solidFill>
                  <a:srgbClr val="C00000"/>
                </a:solidFill>
              </a:rPr>
              <a:t>Realizat</a:t>
            </a:r>
            <a:r>
              <a:rPr lang="ro-RO" dirty="0" smtClean="0">
                <a:solidFill>
                  <a:srgbClr val="C00000"/>
                </a:solidFill>
              </a:rPr>
              <a:t>: </a:t>
            </a:r>
            <a:r>
              <a:rPr lang="ro-RO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Universitatea din Oradea, Facultatea de Științe Socio-Umane, Centrul de Studii Asupra Transformărilor Sociale</a:t>
            </a:r>
            <a:endParaRPr lang="en-US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endParaRPr lang="en-US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ro-RO" b="1" dirty="0" smtClean="0">
                <a:solidFill>
                  <a:srgbClr val="C00000"/>
                </a:solidFill>
              </a:rPr>
              <a:t>Beneficiar</a:t>
            </a:r>
            <a:r>
              <a:rPr lang="ro-RO" dirty="0" smtClean="0">
                <a:solidFill>
                  <a:srgbClr val="C00000"/>
                </a:solidFill>
              </a:rPr>
              <a:t>: </a:t>
            </a:r>
            <a:r>
              <a:rPr lang="ro-RO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Primăria Oradea</a:t>
            </a:r>
            <a:endParaRPr lang="en-US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just">
              <a:buNone/>
            </a:pPr>
            <a:endParaRPr lang="en-US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 algn="just">
              <a:buNone/>
            </a:pPr>
            <a:r>
              <a:rPr lang="ro-RO" b="1" dirty="0" smtClean="0">
                <a:solidFill>
                  <a:srgbClr val="C00000"/>
                </a:solidFill>
              </a:rPr>
              <a:t>Coordonator</a:t>
            </a:r>
            <a:r>
              <a:rPr lang="ro-RO" dirty="0" smtClean="0">
                <a:solidFill>
                  <a:srgbClr val="C00000"/>
                </a:solidFill>
              </a:rPr>
              <a:t>: </a:t>
            </a:r>
            <a:r>
              <a:rPr lang="ro-RO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prof. univ. dr. Adrian HATOS, director Centrul de Studii asupra Transformărilor Sociale </a:t>
            </a:r>
            <a:endParaRPr lang="en-US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ro-RO" dirty="0" smtClean="0"/>
              <a:t>Elaborat de: Lucia Ștef</a:t>
            </a:r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2057400" y="5105400"/>
            <a:ext cx="541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b="1" dirty="0" smtClean="0">
                <a:solidFill>
                  <a:schemeClr val="tx2"/>
                </a:solidFill>
              </a:rPr>
              <a:t>VĂ MULŢUMESC!</a:t>
            </a:r>
            <a:endParaRPr lang="en-US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o-RO" sz="2800" dirty="0" smtClean="0"/>
              <a:t>EȘantionul</a:t>
            </a:r>
            <a:endParaRPr lang="ro-RO" sz="2800" dirty="0"/>
          </a:p>
        </p:txBody>
      </p:sp>
    </p:spTree>
    <p:extLst>
      <p:ext uri="{BB962C8B-B14F-4D97-AF65-F5344CB8AC3E}">
        <p14:creationId xmlns="" xmlns:p14="http://schemas.microsoft.com/office/powerpoint/2010/main" val="10537207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hart 6"/>
          <p:cNvGraphicFramePr/>
          <p:nvPr/>
        </p:nvGraphicFramePr>
        <p:xfrm>
          <a:off x="533400" y="304800"/>
          <a:ext cx="4267199" cy="2895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Chart 7"/>
          <p:cNvGraphicFramePr/>
          <p:nvPr/>
        </p:nvGraphicFramePr>
        <p:xfrm>
          <a:off x="2895600" y="3810000"/>
          <a:ext cx="4949765" cy="27777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20367214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>
              <p:ext uri="{D42A27DB-BD31-4B8C-83A1-F6EECF244321}">
                <p14:modId xmlns="" xmlns:p14="http://schemas.microsoft.com/office/powerpoint/2010/main" val="2179247409"/>
              </p:ext>
            </p:extLst>
          </p:nvPr>
        </p:nvGraphicFramePr>
        <p:xfrm>
          <a:off x="1600200" y="1524000"/>
          <a:ext cx="5486400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4661485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/>
          <p:nvPr/>
        </p:nvGraphicFramePr>
        <p:xfrm>
          <a:off x="3048000" y="228600"/>
          <a:ext cx="54102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hart 4"/>
          <p:cNvGraphicFramePr/>
          <p:nvPr/>
        </p:nvGraphicFramePr>
        <p:xfrm>
          <a:off x="838200" y="3124200"/>
          <a:ext cx="7696200" cy="35368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51972339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232</TotalTime>
  <Words>1396</Words>
  <Application>Microsoft Office PowerPoint</Application>
  <PresentationFormat>On-screen Show (4:3)</PresentationFormat>
  <Paragraphs>343</Paragraphs>
  <Slides>19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Oriel</vt:lpstr>
      <vt:lpstr>RAPORT DE CERCETARE   Imaginea municipiului Oradea ŞI evaluarea serviciilor turistice din Oradea Şi regiune  (sondaj derulat în rândul  rezidenTilor municipiului Oradea) 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EȘantionul</vt:lpstr>
      <vt:lpstr>Slide 17</vt:lpstr>
      <vt:lpstr>Slide 18</vt:lpstr>
      <vt:lpstr>Slide 19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RAPORT DE CERCETARE   Imaginea municipiului Oradea și evaluarea serviciilor turistice din Oradea și regiune  (sondaj derulat în rândul rezidenților municipiului Oradea)</dc:title>
  <dc:creator>practipass</dc:creator>
  <cp:lastModifiedBy>practipass</cp:lastModifiedBy>
  <cp:revision>57</cp:revision>
  <dcterms:created xsi:type="dcterms:W3CDTF">2015-12-08T15:47:49Z</dcterms:created>
  <dcterms:modified xsi:type="dcterms:W3CDTF">2015-12-08T20:17:31Z</dcterms:modified>
</cp:coreProperties>
</file>