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g"/>
  <Default Extension="png" ContentType="image/png"/>
  <Default Extension="bmp" ContentType="image/bmp"/>
  <Default Extension="gif" ContentType="image/gif"/>
  <Default Extension="tif" ContentType="image/tif"/>
  <Default Extension="pdf" ContentType="application/pdf"/>
  <Default Extension="mov" ContentType="application/movie"/>
  <Default Extension="vml" ContentType="application/vnd.openxmlformats-officedocument.vmlDrawing"/>
  <Default Extension="xlsx" ContentType="application/vnd.openxmlformats-officedocument.spreadsheetml.shee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commentAuthors.xml" ContentType="application/vnd.openxmlformats-officedocument.presentationml.commentAuthors+xml"/>
  <Override PartName="/ppt/tableStyles.xml" ContentType="application/vnd.openxmlformats-officedocument.presentationml.tableStyl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media/image1.jpeg" ContentType="image/jpeg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ldMasterIdLst>
    <p:sldMasterId id="2147483648" r:id="rId5"/>
  </p:sldMasterIdLst>
  <p:notesMasterIdLst>
    <p:notesMasterId r:id="rId7"/>
  </p:notesMasterIdLst>
  <p:sldIdLst>
    <p:sldId id="256" r:id="rId8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  <p:sldId id="269" r:id="rId21"/>
    <p:sldId id="270" r:id="rId22"/>
    <p:sldId id="271" r:id="rId23"/>
    <p:sldId id="272" r:id="rId24"/>
    <p:sldId id="273" r:id="rId25"/>
  </p:sldIdLst>
  <p:sldSz cx="9144000" cy="6858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</a:defRPr>
    </a:defPPr>
    <a:lvl1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Franklin Gothic Book"/>
      </a:defRPr>
    </a:lvl1pPr>
    <a:lvl2pPr marL="0" marR="0" indent="4572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Franklin Gothic Book"/>
      </a:defRPr>
    </a:lvl2pPr>
    <a:lvl3pPr marL="0" marR="0" indent="9144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Franklin Gothic Book"/>
      </a:defRPr>
    </a:lvl3pPr>
    <a:lvl4pPr marL="0" marR="0" indent="13716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Franklin Gothic Book"/>
      </a:defRPr>
    </a:lvl4pPr>
    <a:lvl5pPr marL="0" marR="0" indent="18288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Franklin Gothic Book"/>
      </a:defRPr>
    </a:lvl5pPr>
    <a:lvl6pPr marL="0" marR="0" indent="22860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Franklin Gothic Book"/>
      </a:defRPr>
    </a:lvl6pPr>
    <a:lvl7pPr marL="0" marR="0" indent="27432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Franklin Gothic Book"/>
      </a:defRPr>
    </a:lvl7pPr>
    <a:lvl8pPr marL="0" marR="0" indent="32004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Franklin Gothic Book"/>
      </a:defRPr>
    </a:lvl8pPr>
    <a:lvl9pPr marL="0" marR="0" indent="36576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Franklin Gothic Book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/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howPr loop="0"/>
</p:presentationPr>
</file>

<file path=ppt/tableStyles.xml><?xml version="1.0" encoding="utf-8"?>
<a:tblStyleLst xmlns:a="http://schemas.openxmlformats.org/drawingml/2006/main" xmlns:r="http://schemas.openxmlformats.org/officeDocument/2006/relationships" def="{5940675A-B579-460E-94D1-54222C63F5DA}">
  <a:tblStyle styleId="{4C3C2611-4C71-4FC5-86AE-919BDF0F9419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F9DFCC"/>
          </a:solidFill>
        </a:fill>
      </a:tcStyle>
    </a:wholeTbl>
    <a:band2H>
      <a:tcTxStyle b="def" i="def"/>
      <a:tcStyle>
        <a:tcBdr/>
        <a:fill>
          <a:solidFill>
            <a:srgbClr val="FCF0E7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E5DAD7"/>
          </a:solidFill>
        </a:fill>
      </a:tcStyle>
    </a:wholeTbl>
    <a:band2H>
      <a:tcTxStyle b="def" i="def"/>
      <a:tcStyle>
        <a:tcBdr/>
        <a:fill>
          <a:solidFill>
            <a:srgbClr val="F2EDEC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EEE7283C-3CF3-47DC-8721-378D4A62B22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E9D5CB"/>
          </a:solidFill>
        </a:fill>
      </a:tcStyle>
    </a:wholeTbl>
    <a:band2H>
      <a:tcTxStyle b="def" i="def"/>
      <a:tcStyle>
        <a:tcBdr/>
        <a:fill>
          <a:solidFill>
            <a:srgbClr val="F4EBE7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 b="def" i="def"/>
      <a:tcStyle>
        <a:tcBdr/>
        <a:fill>
          <a:solidFill>
            <a:srgbClr val="FFFFFF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33BA23B1-9221-436E-865A-0063620EA4FD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CACA"/>
          </a:solidFill>
        </a:fill>
      </a:tcStyle>
    </a:wholeTbl>
    <a:band2H>
      <a:tcTxStyle b="def" i="def"/>
      <a:tcStyle>
        <a:tcBdr/>
        <a:fill>
          <a:solidFill>
            <a:srgbClr val="E6E6E6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Row>
  </a:tblStyle>
  <a:tblStyle styleId="{2708684C-4D16-4618-839F-0558EEFCDFE6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wholeTbl>
    <a:band2H>
      <a:tcTxStyle b="def" i="def"/>
      <a:tcStyle>
        <a:tcBdr/>
        <a:fill>
          <a:solidFill>
            <a:srgbClr val="FFFFFF"/>
          </a:solidFill>
        </a:fill>
      </a:tcStyle>
    </a:band2H>
    <a:firstCol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Comments="1"/>
</file>

<file path=ppt/_rels/presentation.xml.rels><?xml version="1.0" encoding="UTF-8"?>
<Relationships xmlns="http://schemas.openxmlformats.org/package/2006/relationships"><Relationship Id="rId1" Type="http://schemas.openxmlformats.org/officeDocument/2006/relationships/presProps" Target="presProps.xml"/><Relationship Id="rId2" Type="http://schemas.openxmlformats.org/officeDocument/2006/relationships/viewProps" Target="viewProps.xml"/><Relationship Id="rId3" Type="http://schemas.openxmlformats.org/officeDocument/2006/relationships/commentAuthors" Target="commentAuthors.xml"/><Relationship Id="rId4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Relationship Id="rId20" Type="http://schemas.openxmlformats.org/officeDocument/2006/relationships/slide" Target="slides/slide13.xml"/><Relationship Id="rId21" Type="http://schemas.openxmlformats.org/officeDocument/2006/relationships/slide" Target="slides/slide14.xml"/><Relationship Id="rId22" Type="http://schemas.openxmlformats.org/officeDocument/2006/relationships/slide" Target="slides/slide15.xml"/><Relationship Id="rId23" Type="http://schemas.openxmlformats.org/officeDocument/2006/relationships/slide" Target="slides/slide16.xml"/><Relationship Id="rId24" Type="http://schemas.openxmlformats.org/officeDocument/2006/relationships/slide" Target="slides/slide17.xml"/><Relationship Id="rId25" Type="http://schemas.openxmlformats.org/officeDocument/2006/relationships/slide" Target="slides/slide18.xml"/></Relationships>

</file>

<file path=ppt/notesMasters/_rels/notesMaster1.xml.rels><?xml version="1.0" encoding="UTF-8"?>
<Relationships xmlns="http://schemas.openxmlformats.org/package/2006/relationships"><Relationship Id="rId1" Type="http://schemas.openxmlformats.org/officeDocument/2006/relationships/theme" Target="../theme/theme2.xml"/></Relationships>
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Shape 124"/>
          <p:cNvSpPr/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25" name="Shape 125"/>
          <p:cNvSpPr/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latinLnBrk="0">
      <a:defRPr sz="1200">
        <a:latin typeface="+mn-lt"/>
        <a:ea typeface="+mn-ea"/>
        <a:cs typeface="+mn-cs"/>
        <a:sym typeface="Franklin Gothic Book"/>
      </a:defRPr>
    </a:lvl1pPr>
    <a:lvl2pPr indent="228600" latinLnBrk="0">
      <a:defRPr sz="1200">
        <a:latin typeface="+mn-lt"/>
        <a:ea typeface="+mn-ea"/>
        <a:cs typeface="+mn-cs"/>
        <a:sym typeface="Franklin Gothic Book"/>
      </a:defRPr>
    </a:lvl2pPr>
    <a:lvl3pPr indent="457200" latinLnBrk="0">
      <a:defRPr sz="1200">
        <a:latin typeface="+mn-lt"/>
        <a:ea typeface="+mn-ea"/>
        <a:cs typeface="+mn-cs"/>
        <a:sym typeface="Franklin Gothic Book"/>
      </a:defRPr>
    </a:lvl3pPr>
    <a:lvl4pPr indent="685800" latinLnBrk="0">
      <a:defRPr sz="1200">
        <a:latin typeface="+mn-lt"/>
        <a:ea typeface="+mn-ea"/>
        <a:cs typeface="+mn-cs"/>
        <a:sym typeface="Franklin Gothic Book"/>
      </a:defRPr>
    </a:lvl4pPr>
    <a:lvl5pPr indent="914400" latinLnBrk="0">
      <a:defRPr sz="1200">
        <a:latin typeface="+mn-lt"/>
        <a:ea typeface="+mn-ea"/>
        <a:cs typeface="+mn-cs"/>
        <a:sym typeface="Franklin Gothic Book"/>
      </a:defRPr>
    </a:lvl5pPr>
    <a:lvl6pPr indent="1143000" latinLnBrk="0">
      <a:defRPr sz="1200">
        <a:latin typeface="+mn-lt"/>
        <a:ea typeface="+mn-ea"/>
        <a:cs typeface="+mn-cs"/>
        <a:sym typeface="Franklin Gothic Book"/>
      </a:defRPr>
    </a:lvl6pPr>
    <a:lvl7pPr indent="1371600" latinLnBrk="0">
      <a:defRPr sz="1200">
        <a:latin typeface="+mn-lt"/>
        <a:ea typeface="+mn-ea"/>
        <a:cs typeface="+mn-cs"/>
        <a:sym typeface="Franklin Gothic Book"/>
      </a:defRPr>
    </a:lvl7pPr>
    <a:lvl8pPr indent="1600200" latinLnBrk="0">
      <a:defRPr sz="1200">
        <a:latin typeface="+mn-lt"/>
        <a:ea typeface="+mn-ea"/>
        <a:cs typeface="+mn-cs"/>
        <a:sym typeface="Franklin Gothic Book"/>
      </a:defRPr>
    </a:lvl8pPr>
    <a:lvl9pPr indent="1828800" latinLnBrk="0">
      <a:defRPr sz="1200">
        <a:latin typeface="+mn-lt"/>
        <a:ea typeface="+mn-ea"/>
        <a:cs typeface="+mn-cs"/>
        <a:sym typeface="Franklin Gothic Book"/>
      </a:defRPr>
    </a:lvl9pPr>
  </p:notesStyle>
</p:notesMaster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itle" showMasterSp="1" showMasterPhAnim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traight Connector 6"/>
          <p:cNvSpPr/>
          <p:nvPr/>
        </p:nvSpPr>
        <p:spPr>
          <a:xfrm>
            <a:off x="514350" y="5349902"/>
            <a:ext cx="8629651" cy="2382"/>
          </a:xfrm>
          <a:prstGeom prst="line">
            <a:avLst/>
          </a:prstGeom>
          <a:ln>
            <a:solidFill>
              <a:schemeClr val="accent1">
                <a:alpha val="50000"/>
              </a:schemeClr>
            </a:solidFill>
          </a:ln>
        </p:spPr>
        <p:txBody>
          <a:bodyPr lIns="45719" rIns="45719"/>
          <a:lstStyle/>
          <a:p>
            <a:pPr/>
          </a:p>
        </p:txBody>
      </p:sp>
      <p:sp>
        <p:nvSpPr>
          <p:cNvPr id="12" name="Text titlu"/>
          <p:cNvSpPr txBox="1"/>
          <p:nvPr>
            <p:ph type="title"/>
          </p:nvPr>
        </p:nvSpPr>
        <p:spPr>
          <a:xfrm>
            <a:off x="381000" y="4853411"/>
            <a:ext cx="8458200" cy="1222376"/>
          </a:xfrm>
          <a:prstGeom prst="rect">
            <a:avLst/>
          </a:prstGeom>
        </p:spPr>
        <p:txBody>
          <a:bodyPr anchor="t"/>
          <a:lstStyle/>
          <a:p>
            <a:pPr/>
            <a:r>
              <a:t>Text titlu</a:t>
            </a:r>
          </a:p>
        </p:txBody>
      </p:sp>
      <p:sp>
        <p:nvSpPr>
          <p:cNvPr id="13" name="Nivel corp unu…"/>
          <p:cNvSpPr txBox="1"/>
          <p:nvPr>
            <p:ph type="body" sz="quarter" idx="1"/>
          </p:nvPr>
        </p:nvSpPr>
        <p:spPr>
          <a:xfrm>
            <a:off x="381000" y="3886200"/>
            <a:ext cx="8458200" cy="914400"/>
          </a:xfrm>
          <a:prstGeom prst="rect">
            <a:avLst/>
          </a:prstGeom>
        </p:spPr>
        <p:txBody>
          <a:bodyPr anchor="b"/>
          <a:lstStyle>
            <a:lvl1pPr marL="0" indent="0">
              <a:spcBef>
                <a:spcPts val="500"/>
              </a:spcBef>
              <a:buClrTx/>
              <a:buSzTx/>
              <a:buNone/>
              <a:defRPr sz="2400">
                <a:solidFill>
                  <a:srgbClr val="44342A"/>
                </a:solidFill>
              </a:defRPr>
            </a:lvl1pPr>
            <a:lvl2pPr marL="0" indent="457200">
              <a:spcBef>
                <a:spcPts val="500"/>
              </a:spcBef>
              <a:buClrTx/>
              <a:buSzTx/>
              <a:buNone/>
              <a:defRPr sz="2400">
                <a:solidFill>
                  <a:srgbClr val="44342A"/>
                </a:solidFill>
              </a:defRPr>
            </a:lvl2pPr>
            <a:lvl3pPr marL="0" indent="914400">
              <a:spcBef>
                <a:spcPts val="500"/>
              </a:spcBef>
              <a:buClrTx/>
              <a:buSzTx/>
              <a:buNone/>
              <a:defRPr sz="2400">
                <a:solidFill>
                  <a:srgbClr val="44342A"/>
                </a:solidFill>
              </a:defRPr>
            </a:lvl3pPr>
            <a:lvl4pPr marL="0" indent="1371600">
              <a:spcBef>
                <a:spcPts val="500"/>
              </a:spcBef>
              <a:buClrTx/>
              <a:buSzTx/>
              <a:buNone/>
              <a:defRPr sz="2400">
                <a:solidFill>
                  <a:srgbClr val="44342A"/>
                </a:solidFill>
              </a:defRPr>
            </a:lvl4pPr>
            <a:lvl5pPr marL="0" indent="1828800">
              <a:spcBef>
                <a:spcPts val="500"/>
              </a:spcBef>
              <a:buClrTx/>
              <a:buSzTx/>
              <a:buNone/>
              <a:defRPr sz="2400">
                <a:solidFill>
                  <a:srgbClr val="44342A"/>
                </a:solidFill>
              </a:defRPr>
            </a:lvl5pPr>
          </a:lstStyle>
          <a:p>
            <a:pPr/>
            <a:r>
              <a:t>Nivel corp unu</a:t>
            </a:r>
          </a:p>
          <a:p>
            <a:pPr lvl="1"/>
            <a:r>
              <a:t>Nivel corp doi</a:t>
            </a:r>
          </a:p>
          <a:p>
            <a:pPr lvl="2"/>
            <a:r>
              <a:t>Nivel corp trei</a:t>
            </a:r>
          </a:p>
          <a:p>
            <a:pPr lvl="3"/>
            <a:r>
              <a:t>Nivel corp patru</a:t>
            </a:r>
          </a:p>
          <a:p>
            <a:pPr lvl="4"/>
            <a:r>
              <a:t>Nivel corp cinci</a:t>
            </a:r>
          </a:p>
        </p:txBody>
      </p:sp>
      <p:sp>
        <p:nvSpPr>
          <p:cNvPr id="14" name="Număr diapozitiv"/>
          <p:cNvSpPr txBox="1"/>
          <p:nvPr>
            <p:ph type="sldNum" sz="quarter" idx="2"/>
          </p:nvPr>
        </p:nvSpPr>
        <p:spPr>
          <a:xfrm>
            <a:off x="8714943" y="6473952"/>
            <a:ext cx="273609" cy="264973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Straight Connector 6"/>
          <p:cNvSpPr/>
          <p:nvPr/>
        </p:nvSpPr>
        <p:spPr>
          <a:xfrm>
            <a:off x="514350" y="1050897"/>
            <a:ext cx="8629651" cy="2382"/>
          </a:xfrm>
          <a:prstGeom prst="line">
            <a:avLst/>
          </a:prstGeom>
          <a:ln>
            <a:solidFill>
              <a:schemeClr val="accent1">
                <a:alpha val="50000"/>
              </a:schemeClr>
            </a:solidFill>
          </a:ln>
        </p:spPr>
        <p:txBody>
          <a:bodyPr lIns="45719" rIns="45719"/>
          <a:lstStyle/>
          <a:p>
            <a:pPr/>
          </a:p>
        </p:txBody>
      </p:sp>
      <p:sp>
        <p:nvSpPr>
          <p:cNvPr id="22" name="Straight Connector 8"/>
          <p:cNvSpPr/>
          <p:nvPr/>
        </p:nvSpPr>
        <p:spPr>
          <a:xfrm>
            <a:off x="514350" y="1050897"/>
            <a:ext cx="8629651" cy="2382"/>
          </a:xfrm>
          <a:prstGeom prst="line">
            <a:avLst/>
          </a:prstGeom>
          <a:ln>
            <a:solidFill>
              <a:schemeClr val="accent1">
                <a:alpha val="50000"/>
              </a:schemeClr>
            </a:solidFill>
          </a:ln>
        </p:spPr>
        <p:txBody>
          <a:bodyPr lIns="45719" rIns="45719"/>
          <a:lstStyle/>
          <a:p>
            <a:pPr/>
          </a:p>
        </p:txBody>
      </p:sp>
      <p:sp>
        <p:nvSpPr>
          <p:cNvPr id="23" name="Straight Connector 11"/>
          <p:cNvSpPr/>
          <p:nvPr/>
        </p:nvSpPr>
        <p:spPr>
          <a:xfrm>
            <a:off x="514350" y="1057986"/>
            <a:ext cx="8629651" cy="2382"/>
          </a:xfrm>
          <a:prstGeom prst="line">
            <a:avLst/>
          </a:prstGeom>
          <a:ln>
            <a:solidFill>
              <a:schemeClr val="accent1">
                <a:alpha val="50000"/>
              </a:schemeClr>
            </a:solidFill>
          </a:ln>
        </p:spPr>
        <p:txBody>
          <a:bodyPr lIns="45719" rIns="45719"/>
          <a:lstStyle/>
          <a:p>
            <a:pPr/>
          </a:p>
        </p:txBody>
      </p:sp>
      <p:sp>
        <p:nvSpPr>
          <p:cNvPr id="24" name="Text titlu"/>
          <p:cNvSpPr txBox="1"/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/>
          <a:lstStyle/>
          <a:p>
            <a:pPr/>
            <a:r>
              <a:t>Text titlu</a:t>
            </a:r>
          </a:p>
        </p:txBody>
      </p:sp>
      <p:sp>
        <p:nvSpPr>
          <p:cNvPr id="25" name="Nivel corp unu…"/>
          <p:cNvSpPr txBox="1"/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/>
          <a:lstStyle/>
          <a:p>
            <a:pPr/>
            <a:r>
              <a:t>Nivel corp unu</a:t>
            </a:r>
          </a:p>
          <a:p>
            <a:pPr lvl="1"/>
            <a:r>
              <a:t>Nivel corp doi</a:t>
            </a:r>
          </a:p>
          <a:p>
            <a:pPr lvl="2"/>
            <a:r>
              <a:t>Nivel corp trei</a:t>
            </a:r>
          </a:p>
          <a:p>
            <a:pPr lvl="3"/>
            <a:r>
              <a:t>Nivel corp patru</a:t>
            </a:r>
          </a:p>
          <a:p>
            <a:pPr lvl="4"/>
            <a:r>
              <a:t>Nivel corp cinci</a:t>
            </a:r>
          </a:p>
        </p:txBody>
      </p:sp>
      <p:sp>
        <p:nvSpPr>
          <p:cNvPr id="26" name="Număr diapozitiv"/>
          <p:cNvSpPr txBox="1"/>
          <p:nvPr>
            <p:ph type="sldNum" sz="quarter" idx="2"/>
          </p:nvPr>
        </p:nvSpPr>
        <p:spPr>
          <a:xfrm>
            <a:off x="8714943" y="6473952"/>
            <a:ext cx="273609" cy="264973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Section Header"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Straight Connector 6"/>
          <p:cNvSpPr/>
          <p:nvPr/>
        </p:nvSpPr>
        <p:spPr>
          <a:xfrm>
            <a:off x="514350" y="3444902"/>
            <a:ext cx="8629651" cy="2382"/>
          </a:xfrm>
          <a:prstGeom prst="line">
            <a:avLst/>
          </a:prstGeom>
          <a:ln>
            <a:solidFill>
              <a:schemeClr val="accent1">
                <a:alpha val="50000"/>
              </a:schemeClr>
            </a:solidFill>
          </a:ln>
        </p:spPr>
        <p:txBody>
          <a:bodyPr lIns="45719" rIns="45719"/>
          <a:lstStyle/>
          <a:p>
            <a:pPr/>
          </a:p>
        </p:txBody>
      </p:sp>
      <p:sp>
        <p:nvSpPr>
          <p:cNvPr id="34" name="Nivel corp unu…"/>
          <p:cNvSpPr txBox="1"/>
          <p:nvPr>
            <p:ph type="body" sz="quarter" idx="1"/>
          </p:nvPr>
        </p:nvSpPr>
        <p:spPr>
          <a:xfrm>
            <a:off x="381000" y="1676400"/>
            <a:ext cx="8458200" cy="1219200"/>
          </a:xfrm>
          <a:prstGeom prst="rect">
            <a:avLst/>
          </a:prstGeom>
        </p:spPr>
        <p:txBody>
          <a:bodyPr anchor="b"/>
          <a:lstStyle>
            <a:lvl1pPr marL="0" indent="0" algn="r">
              <a:spcBef>
                <a:spcPts val="400"/>
              </a:spcBef>
              <a:buClrTx/>
              <a:buSzTx/>
              <a:buNone/>
              <a:defRPr sz="2000">
                <a:solidFill>
                  <a:srgbClr val="DCD1B0"/>
                </a:solidFill>
              </a:defRPr>
            </a:lvl1pPr>
            <a:lvl2pPr marL="0" indent="457200" algn="r">
              <a:spcBef>
                <a:spcPts val="400"/>
              </a:spcBef>
              <a:buClrTx/>
              <a:buSzTx/>
              <a:buNone/>
              <a:defRPr sz="2000">
                <a:solidFill>
                  <a:srgbClr val="DCD1B0"/>
                </a:solidFill>
              </a:defRPr>
            </a:lvl2pPr>
            <a:lvl3pPr marL="0" indent="914400" algn="r">
              <a:spcBef>
                <a:spcPts val="400"/>
              </a:spcBef>
              <a:buClrTx/>
              <a:buSzTx/>
              <a:buNone/>
              <a:defRPr sz="2000">
                <a:solidFill>
                  <a:srgbClr val="DCD1B0"/>
                </a:solidFill>
              </a:defRPr>
            </a:lvl3pPr>
            <a:lvl4pPr marL="0" indent="1371600" algn="r">
              <a:spcBef>
                <a:spcPts val="400"/>
              </a:spcBef>
              <a:buClrTx/>
              <a:buSzTx/>
              <a:buNone/>
              <a:defRPr sz="2000">
                <a:solidFill>
                  <a:srgbClr val="DCD1B0"/>
                </a:solidFill>
              </a:defRPr>
            </a:lvl4pPr>
            <a:lvl5pPr marL="0" indent="1828800" algn="r">
              <a:spcBef>
                <a:spcPts val="400"/>
              </a:spcBef>
              <a:buClrTx/>
              <a:buSzTx/>
              <a:buNone/>
              <a:defRPr sz="2000">
                <a:solidFill>
                  <a:srgbClr val="DCD1B0"/>
                </a:solidFill>
              </a:defRPr>
            </a:lvl5pPr>
          </a:lstStyle>
          <a:p>
            <a:pPr/>
            <a:r>
              <a:t>Nivel corp unu</a:t>
            </a:r>
          </a:p>
          <a:p>
            <a:pPr lvl="1"/>
            <a:r>
              <a:t>Nivel corp doi</a:t>
            </a:r>
          </a:p>
          <a:p>
            <a:pPr lvl="2"/>
            <a:r>
              <a:t>Nivel corp trei</a:t>
            </a:r>
          </a:p>
          <a:p>
            <a:pPr lvl="3"/>
            <a:r>
              <a:t>Nivel corp patru</a:t>
            </a:r>
          </a:p>
          <a:p>
            <a:pPr lvl="4"/>
            <a:r>
              <a:t>Nivel corp cinci</a:t>
            </a:r>
          </a:p>
        </p:txBody>
      </p:sp>
      <p:sp>
        <p:nvSpPr>
          <p:cNvPr id="35" name="Text titlu"/>
          <p:cNvSpPr txBox="1"/>
          <p:nvPr>
            <p:ph type="title"/>
          </p:nvPr>
        </p:nvSpPr>
        <p:spPr>
          <a:xfrm>
            <a:off x="180474" y="2947085"/>
            <a:ext cx="8686801" cy="1184826"/>
          </a:xfrm>
          <a:prstGeom prst="rect">
            <a:avLst/>
          </a:prstGeom>
        </p:spPr>
        <p:txBody>
          <a:bodyPr anchor="t"/>
          <a:lstStyle>
            <a:lvl1pPr algn="r">
              <a:defRPr>
                <a:solidFill>
                  <a:srgbClr val="FBEEC9"/>
                </a:solidFill>
              </a:defRPr>
            </a:lvl1pPr>
          </a:lstStyle>
          <a:p>
            <a:pPr/>
            <a:r>
              <a:t>Text titlu</a:t>
            </a:r>
          </a:p>
        </p:txBody>
      </p:sp>
      <p:sp>
        <p:nvSpPr>
          <p:cNvPr id="36" name="Număr diapozitiv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Straight Connector 6"/>
          <p:cNvSpPr/>
          <p:nvPr/>
        </p:nvSpPr>
        <p:spPr>
          <a:xfrm>
            <a:off x="514350" y="1050897"/>
            <a:ext cx="8629651" cy="2382"/>
          </a:xfrm>
          <a:prstGeom prst="line">
            <a:avLst/>
          </a:prstGeom>
          <a:ln>
            <a:solidFill>
              <a:schemeClr val="accent1">
                <a:alpha val="50000"/>
              </a:schemeClr>
            </a:solidFill>
          </a:ln>
        </p:spPr>
        <p:txBody>
          <a:bodyPr lIns="45719" rIns="45719"/>
          <a:lstStyle/>
          <a:p>
            <a:pPr/>
          </a:p>
        </p:txBody>
      </p:sp>
      <p:sp>
        <p:nvSpPr>
          <p:cNvPr id="44" name="Straight Connector 8"/>
          <p:cNvSpPr/>
          <p:nvPr/>
        </p:nvSpPr>
        <p:spPr>
          <a:xfrm>
            <a:off x="514350" y="1050897"/>
            <a:ext cx="8629651" cy="2382"/>
          </a:xfrm>
          <a:prstGeom prst="line">
            <a:avLst/>
          </a:prstGeom>
          <a:ln>
            <a:solidFill>
              <a:schemeClr val="accent1">
                <a:alpha val="50000"/>
              </a:schemeClr>
            </a:solidFill>
          </a:ln>
        </p:spPr>
        <p:txBody>
          <a:bodyPr lIns="45719" rIns="45719"/>
          <a:lstStyle/>
          <a:p>
            <a:pPr/>
          </a:p>
        </p:txBody>
      </p:sp>
      <p:sp>
        <p:nvSpPr>
          <p:cNvPr id="45" name="Straight Connector 11"/>
          <p:cNvSpPr/>
          <p:nvPr/>
        </p:nvSpPr>
        <p:spPr>
          <a:xfrm>
            <a:off x="514350" y="1057986"/>
            <a:ext cx="8629651" cy="2382"/>
          </a:xfrm>
          <a:prstGeom prst="line">
            <a:avLst/>
          </a:prstGeom>
          <a:ln>
            <a:solidFill>
              <a:schemeClr val="accent1">
                <a:alpha val="50000"/>
              </a:schemeClr>
            </a:solidFill>
          </a:ln>
        </p:spPr>
        <p:txBody>
          <a:bodyPr lIns="45719" rIns="45719"/>
          <a:lstStyle/>
          <a:p>
            <a:pPr/>
          </a:p>
        </p:txBody>
      </p:sp>
      <p:sp>
        <p:nvSpPr>
          <p:cNvPr id="46" name="Text titlu"/>
          <p:cNvSpPr txBox="1"/>
          <p:nvPr>
            <p:ph type="title"/>
          </p:nvPr>
        </p:nvSpPr>
        <p:spPr>
          <a:xfrm>
            <a:off x="301752" y="457200"/>
            <a:ext cx="8686801" cy="841248"/>
          </a:xfrm>
          <a:prstGeom prst="rect">
            <a:avLst/>
          </a:prstGeom>
        </p:spPr>
        <p:txBody>
          <a:bodyPr/>
          <a:lstStyle/>
          <a:p>
            <a:pPr/>
            <a:r>
              <a:t>Text titlu</a:t>
            </a:r>
          </a:p>
        </p:txBody>
      </p:sp>
      <p:sp>
        <p:nvSpPr>
          <p:cNvPr id="47" name="Nivel corp unu…"/>
          <p:cNvSpPr txBox="1"/>
          <p:nvPr>
            <p:ph type="body" sz="half" idx="1"/>
          </p:nvPr>
        </p:nvSpPr>
        <p:spPr>
          <a:xfrm>
            <a:off x="304800" y="1600200"/>
            <a:ext cx="4191000" cy="4724400"/>
          </a:xfrm>
          <a:prstGeom prst="rect">
            <a:avLst/>
          </a:prstGeom>
        </p:spPr>
        <p:txBody>
          <a:bodyPr/>
          <a:lstStyle>
            <a:lvl1pPr>
              <a:spcBef>
                <a:spcPts val="600"/>
              </a:spcBef>
              <a:defRPr sz="2800"/>
            </a:lvl1pPr>
            <a:lvl2pPr marL="790575" indent="-333375">
              <a:spcBef>
                <a:spcPts val="600"/>
              </a:spcBef>
              <a:defRPr sz="2800"/>
            </a:lvl2pPr>
            <a:lvl3pPr marL="1234439" indent="-320039">
              <a:spcBef>
                <a:spcPts val="600"/>
              </a:spcBef>
              <a:defRPr sz="2800"/>
            </a:lvl3pPr>
            <a:lvl4pPr marL="1727200" indent="-355600">
              <a:spcBef>
                <a:spcPts val="600"/>
              </a:spcBef>
              <a:defRPr sz="2800"/>
            </a:lvl4pPr>
            <a:lvl5pPr marL="2184400" indent="-355600">
              <a:spcBef>
                <a:spcPts val="600"/>
              </a:spcBef>
              <a:defRPr sz="2800"/>
            </a:lvl5pPr>
          </a:lstStyle>
          <a:p>
            <a:pPr/>
            <a:r>
              <a:t>Nivel corp unu</a:t>
            </a:r>
          </a:p>
          <a:p>
            <a:pPr lvl="1"/>
            <a:r>
              <a:t>Nivel corp doi</a:t>
            </a:r>
          </a:p>
          <a:p>
            <a:pPr lvl="2"/>
            <a:r>
              <a:t>Nivel corp trei</a:t>
            </a:r>
          </a:p>
          <a:p>
            <a:pPr lvl="3"/>
            <a:r>
              <a:t>Nivel corp patru</a:t>
            </a:r>
          </a:p>
          <a:p>
            <a:pPr lvl="4"/>
            <a:r>
              <a:t>Nivel corp cinci</a:t>
            </a:r>
          </a:p>
        </p:txBody>
      </p:sp>
      <p:sp>
        <p:nvSpPr>
          <p:cNvPr id="48" name="Număr diapozitiv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Text titlu"/>
          <p:cNvSpPr txBox="1"/>
          <p:nvPr>
            <p:ph type="title"/>
          </p:nvPr>
        </p:nvSpPr>
        <p:spPr>
          <a:xfrm>
            <a:off x="304800" y="5410200"/>
            <a:ext cx="8610600" cy="882650"/>
          </a:xfrm>
          <a:prstGeom prst="rect">
            <a:avLst/>
          </a:prstGeom>
        </p:spPr>
        <p:txBody>
          <a:bodyPr/>
          <a:lstStyle/>
          <a:p>
            <a:pPr/>
            <a:r>
              <a:t>Text titlu</a:t>
            </a:r>
          </a:p>
        </p:txBody>
      </p:sp>
      <p:sp>
        <p:nvSpPr>
          <p:cNvPr id="56" name="Nivel corp unu…"/>
          <p:cNvSpPr txBox="1"/>
          <p:nvPr>
            <p:ph type="body" sz="quarter" idx="1"/>
          </p:nvPr>
        </p:nvSpPr>
        <p:spPr>
          <a:xfrm>
            <a:off x="281443" y="666750"/>
            <a:ext cx="4290557" cy="639763"/>
          </a:xfrm>
          <a:prstGeom prst="rect">
            <a:avLst/>
          </a:prstGeom>
        </p:spPr>
        <p:txBody>
          <a:bodyPr anchor="ctr"/>
          <a:lstStyle>
            <a:lvl1pPr marL="0" indent="0">
              <a:spcBef>
                <a:spcPts val="400"/>
              </a:spcBef>
              <a:buClrTx/>
              <a:buSzTx/>
              <a:buNone/>
              <a:defRPr b="1" cap="all" sz="1800">
                <a:solidFill>
                  <a:srgbClr val="AF7622"/>
                </a:solidFill>
                <a:latin typeface="Franklin Gothic Medium"/>
                <a:ea typeface="Franklin Gothic Medium"/>
                <a:cs typeface="Franklin Gothic Medium"/>
                <a:sym typeface="Franklin Gothic Medium"/>
              </a:defRPr>
            </a:lvl1pPr>
            <a:lvl2pPr marL="0" indent="457200">
              <a:spcBef>
                <a:spcPts val="400"/>
              </a:spcBef>
              <a:buClrTx/>
              <a:buSzTx/>
              <a:buNone/>
              <a:defRPr b="1" cap="all" sz="1800">
                <a:solidFill>
                  <a:srgbClr val="AF7622"/>
                </a:solidFill>
                <a:latin typeface="Franklin Gothic Medium"/>
                <a:ea typeface="Franklin Gothic Medium"/>
                <a:cs typeface="Franklin Gothic Medium"/>
                <a:sym typeface="Franklin Gothic Medium"/>
              </a:defRPr>
            </a:lvl2pPr>
            <a:lvl3pPr marL="0" indent="914400">
              <a:spcBef>
                <a:spcPts val="400"/>
              </a:spcBef>
              <a:buClrTx/>
              <a:buSzTx/>
              <a:buNone/>
              <a:defRPr b="1" cap="all" sz="1800">
                <a:solidFill>
                  <a:srgbClr val="AF7622"/>
                </a:solidFill>
                <a:latin typeface="Franklin Gothic Medium"/>
                <a:ea typeface="Franklin Gothic Medium"/>
                <a:cs typeface="Franklin Gothic Medium"/>
                <a:sym typeface="Franklin Gothic Medium"/>
              </a:defRPr>
            </a:lvl3pPr>
            <a:lvl4pPr marL="0" indent="1371600">
              <a:spcBef>
                <a:spcPts val="400"/>
              </a:spcBef>
              <a:buClrTx/>
              <a:buSzTx/>
              <a:buNone/>
              <a:defRPr b="1" cap="all" sz="1800">
                <a:solidFill>
                  <a:srgbClr val="AF7622"/>
                </a:solidFill>
                <a:latin typeface="Franklin Gothic Medium"/>
                <a:ea typeface="Franklin Gothic Medium"/>
                <a:cs typeface="Franklin Gothic Medium"/>
                <a:sym typeface="Franklin Gothic Medium"/>
              </a:defRPr>
            </a:lvl4pPr>
            <a:lvl5pPr marL="0" indent="1828800">
              <a:spcBef>
                <a:spcPts val="400"/>
              </a:spcBef>
              <a:buClrTx/>
              <a:buSzTx/>
              <a:buNone/>
              <a:defRPr b="1" cap="all" sz="1800">
                <a:solidFill>
                  <a:srgbClr val="AF7622"/>
                </a:solidFill>
                <a:latin typeface="Franklin Gothic Medium"/>
                <a:ea typeface="Franklin Gothic Medium"/>
                <a:cs typeface="Franklin Gothic Medium"/>
                <a:sym typeface="Franklin Gothic Medium"/>
              </a:defRPr>
            </a:lvl5pPr>
          </a:lstStyle>
          <a:p>
            <a:pPr/>
            <a:r>
              <a:t>Nivel corp unu</a:t>
            </a:r>
          </a:p>
          <a:p>
            <a:pPr lvl="1"/>
            <a:r>
              <a:t>Nivel corp doi</a:t>
            </a:r>
          </a:p>
          <a:p>
            <a:pPr lvl="2"/>
            <a:r>
              <a:t>Nivel corp trei</a:t>
            </a:r>
          </a:p>
          <a:p>
            <a:pPr lvl="3"/>
            <a:r>
              <a:t>Nivel corp patru</a:t>
            </a:r>
          </a:p>
          <a:p>
            <a:pPr lvl="4"/>
            <a:r>
              <a:t>Nivel corp cinci</a:t>
            </a:r>
          </a:p>
        </p:txBody>
      </p:sp>
      <p:sp>
        <p:nvSpPr>
          <p:cNvPr id="57" name="Text Placeholder 24"/>
          <p:cNvSpPr/>
          <p:nvPr>
            <p:ph type="body" sz="quarter" idx="13"/>
          </p:nvPr>
        </p:nvSpPr>
        <p:spPr>
          <a:xfrm>
            <a:off x="4645024" y="666749"/>
            <a:ext cx="4292243" cy="639764"/>
          </a:xfrm>
          <a:prstGeom prst="rect">
            <a:avLst/>
          </a:prstGeom>
        </p:spPr>
        <p:txBody>
          <a:bodyPr anchor="ctr"/>
          <a:lstStyle/>
          <a:p>
            <a:pPr marL="0" indent="0">
              <a:spcBef>
                <a:spcPts val="400"/>
              </a:spcBef>
              <a:buClrTx/>
              <a:buSzTx/>
              <a:buNone/>
              <a:defRPr b="1" cap="all" sz="1800">
                <a:solidFill>
                  <a:srgbClr val="AF7622"/>
                </a:solidFill>
                <a:latin typeface="Franklin Gothic Medium"/>
                <a:ea typeface="Franklin Gothic Medium"/>
                <a:cs typeface="Franklin Gothic Medium"/>
                <a:sym typeface="Franklin Gothic Medium"/>
              </a:defRPr>
            </a:pPr>
          </a:p>
        </p:txBody>
      </p:sp>
      <p:sp>
        <p:nvSpPr>
          <p:cNvPr id="58" name="Straight Connector 10"/>
          <p:cNvSpPr/>
          <p:nvPr/>
        </p:nvSpPr>
        <p:spPr>
          <a:xfrm>
            <a:off x="514350" y="6019799"/>
            <a:ext cx="8629651" cy="2383"/>
          </a:xfrm>
          <a:prstGeom prst="line">
            <a:avLst/>
          </a:prstGeom>
          <a:ln>
            <a:solidFill>
              <a:schemeClr val="accent1">
                <a:alpha val="50000"/>
              </a:schemeClr>
            </a:solidFill>
          </a:ln>
        </p:spPr>
        <p:txBody>
          <a:bodyPr lIns="45719" rIns="45719"/>
          <a:lstStyle/>
          <a:p>
            <a:pPr/>
          </a:p>
        </p:txBody>
      </p:sp>
      <p:sp>
        <p:nvSpPr>
          <p:cNvPr id="59" name="Număr diapozitiv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Straight Connector 6"/>
          <p:cNvSpPr/>
          <p:nvPr/>
        </p:nvSpPr>
        <p:spPr>
          <a:xfrm>
            <a:off x="514350" y="1050897"/>
            <a:ext cx="8629651" cy="2382"/>
          </a:xfrm>
          <a:prstGeom prst="line">
            <a:avLst/>
          </a:prstGeom>
          <a:ln>
            <a:solidFill>
              <a:schemeClr val="accent1">
                <a:alpha val="50000"/>
              </a:schemeClr>
            </a:solidFill>
          </a:ln>
        </p:spPr>
        <p:txBody>
          <a:bodyPr lIns="45719" rIns="45719"/>
          <a:lstStyle/>
          <a:p>
            <a:pPr/>
          </a:p>
        </p:txBody>
      </p:sp>
      <p:sp>
        <p:nvSpPr>
          <p:cNvPr id="67" name="Straight Connector 8"/>
          <p:cNvSpPr/>
          <p:nvPr/>
        </p:nvSpPr>
        <p:spPr>
          <a:xfrm>
            <a:off x="514350" y="1050897"/>
            <a:ext cx="8629651" cy="2382"/>
          </a:xfrm>
          <a:prstGeom prst="line">
            <a:avLst/>
          </a:prstGeom>
          <a:ln>
            <a:solidFill>
              <a:schemeClr val="accent1">
                <a:alpha val="50000"/>
              </a:schemeClr>
            </a:solidFill>
          </a:ln>
        </p:spPr>
        <p:txBody>
          <a:bodyPr lIns="45719" rIns="45719"/>
          <a:lstStyle/>
          <a:p>
            <a:pPr/>
          </a:p>
        </p:txBody>
      </p:sp>
      <p:sp>
        <p:nvSpPr>
          <p:cNvPr id="68" name="Straight Connector 11"/>
          <p:cNvSpPr/>
          <p:nvPr/>
        </p:nvSpPr>
        <p:spPr>
          <a:xfrm>
            <a:off x="514350" y="1057986"/>
            <a:ext cx="8629651" cy="2382"/>
          </a:xfrm>
          <a:prstGeom prst="line">
            <a:avLst/>
          </a:prstGeom>
          <a:ln>
            <a:solidFill>
              <a:schemeClr val="accent1">
                <a:alpha val="50000"/>
              </a:schemeClr>
            </a:solidFill>
          </a:ln>
        </p:spPr>
        <p:txBody>
          <a:bodyPr lIns="45719" rIns="45719"/>
          <a:lstStyle/>
          <a:p>
            <a:pPr/>
          </a:p>
        </p:txBody>
      </p:sp>
      <p:sp>
        <p:nvSpPr>
          <p:cNvPr id="69" name="Text titlu"/>
          <p:cNvSpPr txBox="1"/>
          <p:nvPr>
            <p:ph type="title"/>
          </p:nvPr>
        </p:nvSpPr>
        <p:spPr>
          <a:xfrm>
            <a:off x="301752" y="457200"/>
            <a:ext cx="8686801" cy="841248"/>
          </a:xfrm>
          <a:prstGeom prst="rect">
            <a:avLst/>
          </a:prstGeom>
        </p:spPr>
        <p:txBody>
          <a:bodyPr/>
          <a:lstStyle/>
          <a:p>
            <a:pPr/>
            <a:r>
              <a:t>Text titlu</a:t>
            </a:r>
          </a:p>
        </p:txBody>
      </p:sp>
      <p:sp>
        <p:nvSpPr>
          <p:cNvPr id="70" name="Număr diapozitiv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Număr diapozitiv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Straight Connector 7"/>
          <p:cNvSpPr/>
          <p:nvPr/>
        </p:nvSpPr>
        <p:spPr>
          <a:xfrm>
            <a:off x="514350" y="5849117"/>
            <a:ext cx="8629651" cy="2382"/>
          </a:xfrm>
          <a:prstGeom prst="line">
            <a:avLst/>
          </a:prstGeom>
          <a:ln>
            <a:solidFill>
              <a:schemeClr val="accent1">
                <a:alpha val="50000"/>
              </a:schemeClr>
            </a:solidFill>
          </a:ln>
        </p:spPr>
        <p:txBody>
          <a:bodyPr lIns="45719" rIns="45719"/>
          <a:lstStyle/>
          <a:p>
            <a:pPr/>
          </a:p>
        </p:txBody>
      </p:sp>
      <p:sp>
        <p:nvSpPr>
          <p:cNvPr id="85" name="Text titlu"/>
          <p:cNvSpPr txBox="1"/>
          <p:nvPr>
            <p:ph type="title"/>
          </p:nvPr>
        </p:nvSpPr>
        <p:spPr>
          <a:xfrm>
            <a:off x="457200" y="5486400"/>
            <a:ext cx="8458200" cy="520700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pPr/>
            <a:r>
              <a:t>Text titlu</a:t>
            </a:r>
          </a:p>
        </p:txBody>
      </p:sp>
      <p:sp>
        <p:nvSpPr>
          <p:cNvPr id="86" name="Nivel corp unu…"/>
          <p:cNvSpPr txBox="1"/>
          <p:nvPr>
            <p:ph type="body" sz="half" idx="1"/>
          </p:nvPr>
        </p:nvSpPr>
        <p:spPr>
          <a:xfrm>
            <a:off x="457200" y="609600"/>
            <a:ext cx="3008314" cy="4800600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ClrTx/>
              <a:buSzTx/>
              <a:buNone/>
              <a:defRPr sz="1400"/>
            </a:lvl1pPr>
            <a:lvl2pPr marL="0" indent="457200">
              <a:spcBef>
                <a:spcPts val="300"/>
              </a:spcBef>
              <a:buClrTx/>
              <a:buSzTx/>
              <a:buNone/>
              <a:defRPr sz="1400"/>
            </a:lvl2pPr>
            <a:lvl3pPr marL="0" indent="914400">
              <a:spcBef>
                <a:spcPts val="300"/>
              </a:spcBef>
              <a:buClrTx/>
              <a:buSzTx/>
              <a:buNone/>
              <a:defRPr sz="1400"/>
            </a:lvl3pPr>
            <a:lvl4pPr marL="0" indent="1371600">
              <a:spcBef>
                <a:spcPts val="300"/>
              </a:spcBef>
              <a:buClrTx/>
              <a:buSzTx/>
              <a:buNone/>
              <a:defRPr sz="1400"/>
            </a:lvl4pPr>
            <a:lvl5pPr marL="0" indent="1828800">
              <a:spcBef>
                <a:spcPts val="300"/>
              </a:spcBef>
              <a:buClrTx/>
              <a:buSzTx/>
              <a:buNone/>
              <a:defRPr sz="1400"/>
            </a:lvl5pPr>
          </a:lstStyle>
          <a:p>
            <a:pPr/>
            <a:r>
              <a:t>Nivel corp unu</a:t>
            </a:r>
          </a:p>
          <a:p>
            <a:pPr lvl="1"/>
            <a:r>
              <a:t>Nivel corp doi</a:t>
            </a:r>
          </a:p>
          <a:p>
            <a:pPr lvl="2"/>
            <a:r>
              <a:t>Nivel corp trei</a:t>
            </a:r>
          </a:p>
          <a:p>
            <a:pPr lvl="3"/>
            <a:r>
              <a:t>Nivel corp patru</a:t>
            </a:r>
          </a:p>
          <a:p>
            <a:pPr lvl="4"/>
            <a:r>
              <a:t>Nivel corp cinci</a:t>
            </a:r>
          </a:p>
        </p:txBody>
      </p:sp>
      <p:sp>
        <p:nvSpPr>
          <p:cNvPr id="87" name="Număr diapozitiv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Picture Placeholder 12"/>
          <p:cNvSpPr/>
          <p:nvPr>
            <p:ph type="pic" sz="half" idx="13"/>
          </p:nvPr>
        </p:nvSpPr>
        <p:spPr>
          <a:xfrm>
            <a:off x="3505200" y="616634"/>
            <a:ext cx="5029200" cy="3657601"/>
          </a:xfrm>
          <a:prstGeom prst="rect">
            <a:avLst/>
          </a:prstGeom>
          <a:ln w="6350">
            <a:solidFill>
              <a:schemeClr val="accent1"/>
            </a:solidFill>
            <a:round/>
          </a:ln>
          <a:effectLst>
            <a:reflection blurRad="0" stA="49000" stPos="0" endA="0" endPos="40000" dist="0" dir="5400000" fadeDir="5400000" sx="100000" sy="-100000" kx="0" ky="0" algn="bl" rotWithShape="0"/>
          </a:effectLst>
        </p:spPr>
        <p:txBody>
          <a:bodyPr lIns="91439" rIns="91439">
            <a:noAutofit/>
          </a:bodyPr>
          <a:lstStyle/>
          <a:p>
            <a:pPr/>
          </a:p>
        </p:txBody>
      </p:sp>
      <p:sp>
        <p:nvSpPr>
          <p:cNvPr id="95" name="Text titlu"/>
          <p:cNvSpPr txBox="1"/>
          <p:nvPr>
            <p:ph type="title"/>
          </p:nvPr>
        </p:nvSpPr>
        <p:spPr>
          <a:xfrm>
            <a:off x="381000" y="4993759"/>
            <a:ext cx="5867400" cy="522289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pPr/>
            <a:r>
              <a:t>Text titlu</a:t>
            </a:r>
          </a:p>
        </p:txBody>
      </p:sp>
      <p:sp>
        <p:nvSpPr>
          <p:cNvPr id="96" name="Nivel corp unu…"/>
          <p:cNvSpPr txBox="1"/>
          <p:nvPr>
            <p:ph type="body" sz="quarter" idx="1"/>
          </p:nvPr>
        </p:nvSpPr>
        <p:spPr>
          <a:xfrm>
            <a:off x="381000" y="5533218"/>
            <a:ext cx="5867400" cy="768351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spcBef>
                <a:spcPts val="300"/>
              </a:spcBef>
              <a:buClrTx/>
              <a:buSzTx/>
              <a:buNone/>
              <a:defRPr sz="1400"/>
            </a:lvl1pPr>
            <a:lvl2pPr marL="790575" indent="-333375">
              <a:spcBef>
                <a:spcPts val="300"/>
              </a:spcBef>
              <a:buClrTx/>
              <a:defRPr sz="1400"/>
            </a:lvl2pPr>
            <a:lvl3pPr marL="1234439" indent="-320039">
              <a:spcBef>
                <a:spcPts val="300"/>
              </a:spcBef>
              <a:buClrTx/>
              <a:defRPr sz="1400"/>
            </a:lvl3pPr>
            <a:lvl4pPr marL="1727200" indent="-355600">
              <a:spcBef>
                <a:spcPts val="300"/>
              </a:spcBef>
              <a:buClrTx/>
              <a:defRPr sz="1400"/>
            </a:lvl4pPr>
            <a:lvl5pPr marL="2184400" indent="-355600">
              <a:spcBef>
                <a:spcPts val="300"/>
              </a:spcBef>
              <a:buClrTx/>
              <a:defRPr sz="1400"/>
            </a:lvl5pPr>
          </a:lstStyle>
          <a:p>
            <a:pPr/>
            <a:r>
              <a:t>Nivel corp unu</a:t>
            </a:r>
          </a:p>
          <a:p>
            <a:pPr lvl="1"/>
            <a:r>
              <a:t>Nivel corp doi</a:t>
            </a:r>
          </a:p>
          <a:p>
            <a:pPr lvl="2"/>
            <a:r>
              <a:t>Nivel corp trei</a:t>
            </a:r>
          </a:p>
          <a:p>
            <a:pPr lvl="3"/>
            <a:r>
              <a:t>Nivel corp patru</a:t>
            </a:r>
          </a:p>
          <a:p>
            <a:pPr lvl="4"/>
            <a:r>
              <a:t>Nivel corp cinci</a:t>
            </a:r>
          </a:p>
        </p:txBody>
      </p:sp>
      <p:sp>
        <p:nvSpPr>
          <p:cNvPr id="97" name="Număr diapozitiv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Straight Connector 6"/>
          <p:cNvSpPr/>
          <p:nvPr/>
        </p:nvSpPr>
        <p:spPr>
          <a:xfrm>
            <a:off x="514350" y="1050897"/>
            <a:ext cx="8629651" cy="2382"/>
          </a:xfrm>
          <a:prstGeom prst="line">
            <a:avLst/>
          </a:prstGeom>
          <a:ln>
            <a:solidFill>
              <a:schemeClr val="accent1">
                <a:alpha val="50000"/>
              </a:schemeClr>
            </a:solidFill>
          </a:ln>
        </p:spPr>
        <p:txBody>
          <a:bodyPr lIns="45719" rIns="45719"/>
          <a:lstStyle/>
          <a:p>
            <a:pPr/>
          </a:p>
        </p:txBody>
      </p:sp>
      <p:sp>
        <p:nvSpPr>
          <p:cNvPr id="105" name="Straight Connector 8"/>
          <p:cNvSpPr/>
          <p:nvPr/>
        </p:nvSpPr>
        <p:spPr>
          <a:xfrm>
            <a:off x="514350" y="1050897"/>
            <a:ext cx="8629651" cy="2382"/>
          </a:xfrm>
          <a:prstGeom prst="line">
            <a:avLst/>
          </a:prstGeom>
          <a:ln>
            <a:solidFill>
              <a:schemeClr val="accent1">
                <a:alpha val="50000"/>
              </a:schemeClr>
            </a:solidFill>
          </a:ln>
        </p:spPr>
        <p:txBody>
          <a:bodyPr lIns="45719" rIns="45719"/>
          <a:lstStyle/>
          <a:p>
            <a:pPr/>
          </a:p>
        </p:txBody>
      </p:sp>
      <p:sp>
        <p:nvSpPr>
          <p:cNvPr id="106" name="Straight Connector 11"/>
          <p:cNvSpPr/>
          <p:nvPr/>
        </p:nvSpPr>
        <p:spPr>
          <a:xfrm>
            <a:off x="514350" y="1057986"/>
            <a:ext cx="8629651" cy="2382"/>
          </a:xfrm>
          <a:prstGeom prst="line">
            <a:avLst/>
          </a:prstGeom>
          <a:ln>
            <a:solidFill>
              <a:schemeClr val="accent1">
                <a:alpha val="50000"/>
              </a:schemeClr>
            </a:solidFill>
          </a:ln>
        </p:spPr>
        <p:txBody>
          <a:bodyPr lIns="45719" rIns="45719"/>
          <a:lstStyle/>
          <a:p>
            <a:pPr/>
          </a:p>
        </p:txBody>
      </p:sp>
      <p:sp>
        <p:nvSpPr>
          <p:cNvPr id="107" name="Text titlu"/>
          <p:cNvSpPr txBox="1"/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/>
          <a:lstStyle/>
          <a:p>
            <a:pPr/>
            <a:r>
              <a:t>Text titlu</a:t>
            </a:r>
          </a:p>
        </p:txBody>
      </p:sp>
      <p:sp>
        <p:nvSpPr>
          <p:cNvPr id="108" name="Nivel corp unu…"/>
          <p:cNvSpPr txBox="1"/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/>
          <a:lstStyle/>
          <a:p>
            <a:pPr/>
            <a:r>
              <a:t>Nivel corp unu</a:t>
            </a:r>
          </a:p>
          <a:p>
            <a:pPr lvl="1"/>
            <a:r>
              <a:t>Nivel corp doi</a:t>
            </a:r>
          </a:p>
          <a:p>
            <a:pPr lvl="2"/>
            <a:r>
              <a:t>Nivel corp trei</a:t>
            </a:r>
          </a:p>
          <a:p>
            <a:pPr lvl="3"/>
            <a:r>
              <a:t>Nivel corp patru</a:t>
            </a:r>
          </a:p>
          <a:p>
            <a:pPr lvl="4"/>
            <a:r>
              <a:t>Nivel corp cinci</a:t>
            </a:r>
          </a:p>
        </p:txBody>
      </p:sp>
      <p:sp>
        <p:nvSpPr>
          <p:cNvPr id="109" name="Număr diapozitiv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Text titlu"/>
          <p:cNvSpPr txBox="1"/>
          <p:nvPr>
            <p:ph type="title"/>
          </p:nvPr>
        </p:nvSpPr>
        <p:spPr>
          <a:xfrm>
            <a:off x="6858000" y="549276"/>
            <a:ext cx="1828800" cy="5851526"/>
          </a:xfrm>
          <a:prstGeom prst="rect">
            <a:avLst/>
          </a:prstGeom>
        </p:spPr>
        <p:txBody>
          <a:bodyPr/>
          <a:lstStyle/>
          <a:p>
            <a:pPr/>
            <a:r>
              <a:t>Text titlu</a:t>
            </a:r>
          </a:p>
        </p:txBody>
      </p:sp>
      <p:sp>
        <p:nvSpPr>
          <p:cNvPr id="117" name="Nivel corp unu…"/>
          <p:cNvSpPr txBox="1"/>
          <p:nvPr>
            <p:ph type="body" idx="1"/>
          </p:nvPr>
        </p:nvSpPr>
        <p:spPr>
          <a:xfrm>
            <a:off x="457200" y="549276"/>
            <a:ext cx="6248400" cy="5851526"/>
          </a:xfrm>
          <a:prstGeom prst="rect">
            <a:avLst/>
          </a:prstGeom>
        </p:spPr>
        <p:txBody>
          <a:bodyPr/>
          <a:lstStyle/>
          <a:p>
            <a:pPr/>
            <a:r>
              <a:t>Nivel corp unu</a:t>
            </a:r>
          </a:p>
          <a:p>
            <a:pPr lvl="1"/>
            <a:r>
              <a:t>Nivel corp doi</a:t>
            </a:r>
          </a:p>
          <a:p>
            <a:pPr lvl="2"/>
            <a:r>
              <a:t>Nivel corp trei</a:t>
            </a:r>
          </a:p>
          <a:p>
            <a:pPr lvl="3"/>
            <a:r>
              <a:t>Nivel corp patru</a:t>
            </a:r>
          </a:p>
          <a:p>
            <a:pPr lvl="4"/>
            <a:r>
              <a:t>Nivel corp cinci</a:t>
            </a:r>
          </a:p>
        </p:txBody>
      </p:sp>
      <p:sp>
        <p:nvSpPr>
          <p:cNvPr id="118" name="Număr diapozitiv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image" Target="../media/image1.png"/><Relationship Id="rId3" Type="http://schemas.openxmlformats.org/officeDocument/2006/relationships/slideLayout" Target="../slideLayouts/slideLayout1.xml"/><Relationship Id="rId4" Type="http://schemas.openxmlformats.org/officeDocument/2006/relationships/slideLayout" Target="../slideLayouts/slideLayout2.xml"/><Relationship Id="rId5" Type="http://schemas.openxmlformats.org/officeDocument/2006/relationships/slideLayout" Target="../slideLayouts/slideLayout3.xml"/><Relationship Id="rId6" Type="http://schemas.openxmlformats.org/officeDocument/2006/relationships/slideLayout" Target="../slideLayouts/slideLayout4.xml"/><Relationship Id="rId7" Type="http://schemas.openxmlformats.org/officeDocument/2006/relationships/slideLayout" Target="../slideLayouts/slideLayout5.xml"/><Relationship Id="rId8" Type="http://schemas.openxmlformats.org/officeDocument/2006/relationships/slideLayout" Target="../slideLayouts/slideLayout6.xml"/><Relationship Id="rId9" Type="http://schemas.openxmlformats.org/officeDocument/2006/relationships/slideLayout" Target="../slideLayouts/slideLayout7.xml"/><Relationship Id="rId10" Type="http://schemas.openxmlformats.org/officeDocument/2006/relationships/slideLayout" Target="../slideLayouts/slideLayout8.xml"/><Relationship Id="rId11" Type="http://schemas.openxmlformats.org/officeDocument/2006/relationships/slideLayout" Target="../slideLayouts/slideLayout9.xml"/><Relationship Id="rId12" Type="http://schemas.openxmlformats.org/officeDocument/2006/relationships/slideLayout" Target="../slideLayouts/slideLayout10.xml"/><Relationship Id="rId13" Type="http://schemas.openxmlformats.org/officeDocument/2006/relationships/slideLayout" Target="../slideLayouts/slideLayout11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titlu"/>
          <p:cNvSpPr txBox="1"/>
          <p:nvPr>
            <p:ph type="title"/>
          </p:nvPr>
        </p:nvSpPr>
        <p:spPr>
          <a:xfrm>
            <a:off x="457200" y="92074"/>
            <a:ext cx="8229600" cy="150812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 anchor="ctr">
            <a:normAutofit fontScale="100000" lnSpcReduction="0"/>
          </a:bodyPr>
          <a:lstStyle/>
          <a:p>
            <a:pPr/>
            <a:r>
              <a:t>Text titlu</a:t>
            </a:r>
          </a:p>
        </p:txBody>
      </p:sp>
      <p:sp>
        <p:nvSpPr>
          <p:cNvPr id="3" name="Nivel corp unu…"/>
          <p:cNvSpPr txBox="1"/>
          <p:nvPr>
            <p:ph type="body" idx="1"/>
          </p:nvPr>
        </p:nvSpPr>
        <p:spPr>
          <a:xfrm>
            <a:off x="457200" y="1600200"/>
            <a:ext cx="8229600" cy="52578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normAutofit fontScale="100000" lnSpcReduction="0"/>
          </a:bodyPr>
          <a:lstStyle/>
          <a:p>
            <a:pPr/>
            <a:r>
              <a:t>Nivel corp unu</a:t>
            </a:r>
          </a:p>
          <a:p>
            <a:pPr lvl="1"/>
            <a:r>
              <a:t>Nivel corp doi</a:t>
            </a:r>
          </a:p>
          <a:p>
            <a:pPr lvl="2"/>
            <a:r>
              <a:t>Nivel corp trei</a:t>
            </a:r>
          </a:p>
          <a:p>
            <a:pPr lvl="3"/>
            <a:r>
              <a:t>Nivel corp patru</a:t>
            </a:r>
          </a:p>
          <a:p>
            <a:pPr lvl="4"/>
            <a:r>
              <a:t>Nivel corp cinci</a:t>
            </a:r>
          </a:p>
        </p:txBody>
      </p:sp>
      <p:sp>
        <p:nvSpPr>
          <p:cNvPr id="4" name="Număr diapozitiv"/>
          <p:cNvSpPr txBox="1"/>
          <p:nvPr>
            <p:ph type="sldNum" sz="quarter" idx="2"/>
          </p:nvPr>
        </p:nvSpPr>
        <p:spPr>
          <a:xfrm>
            <a:off x="8717991" y="6477000"/>
            <a:ext cx="273609" cy="264973"/>
          </a:xfrm>
          <a:prstGeom prst="rect">
            <a:avLst/>
          </a:prstGeom>
          <a:ln w="12700">
            <a:miter lim="400000"/>
          </a:ln>
        </p:spPr>
        <p:txBody>
          <a:bodyPr wrap="none" lIns="45719" rIns="45719">
            <a:spAutoFit/>
          </a:bodyPr>
          <a:lstStyle>
            <a:lvl1pPr algn="r">
              <a:defRPr sz="1200">
                <a:solidFill>
                  <a:srgbClr val="D38E28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3"/>
    <p:sldLayoutId id="2147483650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  <p:sldLayoutId id="2147483659" r:id="rId13"/>
  </p:sldLayoutIdLst>
  <p:transition xmlns:p14="http://schemas.microsoft.com/office/powerpoint/2010/main" spd="med" advClick="1"/>
  <p:txStyles>
    <p:titleStyle>
      <a:lvl1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all" i="0" spc="0" strike="noStrike" sz="3600" u="none">
          <a:ln>
            <a:noFill/>
          </a:ln>
          <a:solidFill>
            <a:srgbClr val="4E3B30"/>
          </a:solidFill>
          <a:uFillTx/>
          <a:latin typeface="Franklin Gothic Medium"/>
          <a:ea typeface="Franklin Gothic Medium"/>
          <a:cs typeface="Franklin Gothic Medium"/>
          <a:sym typeface="Franklin Gothic Medium"/>
        </a:defRPr>
      </a:lvl1pPr>
      <a:lvl2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all" i="0" spc="0" strike="noStrike" sz="3600" u="none">
          <a:ln>
            <a:noFill/>
          </a:ln>
          <a:solidFill>
            <a:srgbClr val="4E3B30"/>
          </a:solidFill>
          <a:uFillTx/>
          <a:latin typeface="Franklin Gothic Medium"/>
          <a:ea typeface="Franklin Gothic Medium"/>
          <a:cs typeface="Franklin Gothic Medium"/>
          <a:sym typeface="Franklin Gothic Medium"/>
        </a:defRPr>
      </a:lvl2pPr>
      <a:lvl3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all" i="0" spc="0" strike="noStrike" sz="3600" u="none">
          <a:ln>
            <a:noFill/>
          </a:ln>
          <a:solidFill>
            <a:srgbClr val="4E3B30"/>
          </a:solidFill>
          <a:uFillTx/>
          <a:latin typeface="Franklin Gothic Medium"/>
          <a:ea typeface="Franklin Gothic Medium"/>
          <a:cs typeface="Franklin Gothic Medium"/>
          <a:sym typeface="Franklin Gothic Medium"/>
        </a:defRPr>
      </a:lvl3pPr>
      <a:lvl4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all" i="0" spc="0" strike="noStrike" sz="3600" u="none">
          <a:ln>
            <a:noFill/>
          </a:ln>
          <a:solidFill>
            <a:srgbClr val="4E3B30"/>
          </a:solidFill>
          <a:uFillTx/>
          <a:latin typeface="Franklin Gothic Medium"/>
          <a:ea typeface="Franklin Gothic Medium"/>
          <a:cs typeface="Franklin Gothic Medium"/>
          <a:sym typeface="Franklin Gothic Medium"/>
        </a:defRPr>
      </a:lvl4pPr>
      <a:lvl5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all" i="0" spc="0" strike="noStrike" sz="3600" u="none">
          <a:ln>
            <a:noFill/>
          </a:ln>
          <a:solidFill>
            <a:srgbClr val="4E3B30"/>
          </a:solidFill>
          <a:uFillTx/>
          <a:latin typeface="Franklin Gothic Medium"/>
          <a:ea typeface="Franklin Gothic Medium"/>
          <a:cs typeface="Franklin Gothic Medium"/>
          <a:sym typeface="Franklin Gothic Medium"/>
        </a:defRPr>
      </a:lvl5pPr>
      <a:lvl6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all" i="0" spc="0" strike="noStrike" sz="3600" u="none">
          <a:ln>
            <a:noFill/>
          </a:ln>
          <a:solidFill>
            <a:srgbClr val="4E3B30"/>
          </a:solidFill>
          <a:uFillTx/>
          <a:latin typeface="Franklin Gothic Medium"/>
          <a:ea typeface="Franklin Gothic Medium"/>
          <a:cs typeface="Franklin Gothic Medium"/>
          <a:sym typeface="Franklin Gothic Medium"/>
        </a:defRPr>
      </a:lvl6pPr>
      <a:lvl7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all" i="0" spc="0" strike="noStrike" sz="3600" u="none">
          <a:ln>
            <a:noFill/>
          </a:ln>
          <a:solidFill>
            <a:srgbClr val="4E3B30"/>
          </a:solidFill>
          <a:uFillTx/>
          <a:latin typeface="Franklin Gothic Medium"/>
          <a:ea typeface="Franklin Gothic Medium"/>
          <a:cs typeface="Franklin Gothic Medium"/>
          <a:sym typeface="Franklin Gothic Medium"/>
        </a:defRPr>
      </a:lvl7pPr>
      <a:lvl8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all" i="0" spc="0" strike="noStrike" sz="3600" u="none">
          <a:ln>
            <a:noFill/>
          </a:ln>
          <a:solidFill>
            <a:srgbClr val="4E3B30"/>
          </a:solidFill>
          <a:uFillTx/>
          <a:latin typeface="Franklin Gothic Medium"/>
          <a:ea typeface="Franklin Gothic Medium"/>
          <a:cs typeface="Franklin Gothic Medium"/>
          <a:sym typeface="Franklin Gothic Medium"/>
        </a:defRPr>
      </a:lvl8pPr>
      <a:lvl9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all" i="0" spc="0" strike="noStrike" sz="3600" u="none">
          <a:ln>
            <a:noFill/>
          </a:ln>
          <a:solidFill>
            <a:srgbClr val="4E3B30"/>
          </a:solidFill>
          <a:uFillTx/>
          <a:latin typeface="Franklin Gothic Medium"/>
          <a:ea typeface="Franklin Gothic Medium"/>
          <a:cs typeface="Franklin Gothic Medium"/>
          <a:sym typeface="Franklin Gothic Medium"/>
        </a:defRPr>
      </a:lvl9pPr>
    </p:titleStyle>
    <p:bodyStyle>
      <a:lvl1pPr marL="342900" marR="0" indent="-34290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>
          <a:schemeClr val="accent1"/>
        </a:buClr>
        <a:buSzPct val="70000"/>
        <a:buFontTx/>
        <a:buChar char=""/>
        <a:tabLst/>
        <a:defRPr b="0" baseline="0" cap="none" i="0" spc="0" strike="noStrike" sz="3200" u="none">
          <a:ln>
            <a:noFill/>
          </a:ln>
          <a:solidFill>
            <a:srgbClr val="4E3B30"/>
          </a:solidFill>
          <a:uFillTx/>
          <a:latin typeface="+mn-lt"/>
          <a:ea typeface="+mn-ea"/>
          <a:cs typeface="+mn-cs"/>
          <a:sym typeface="Franklin Gothic Book"/>
        </a:defRPr>
      </a:lvl1pPr>
      <a:lvl2pPr marL="783771" marR="0" indent="-326571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>
          <a:schemeClr val="accent1"/>
        </a:buClr>
        <a:buSzPct val="70000"/>
        <a:buFontTx/>
        <a:buChar char=""/>
        <a:tabLst/>
        <a:defRPr b="0" baseline="0" cap="none" i="0" spc="0" strike="noStrike" sz="3200" u="none">
          <a:ln>
            <a:noFill/>
          </a:ln>
          <a:solidFill>
            <a:srgbClr val="4E3B30"/>
          </a:solidFill>
          <a:uFillTx/>
          <a:latin typeface="+mn-lt"/>
          <a:ea typeface="+mn-ea"/>
          <a:cs typeface="+mn-cs"/>
          <a:sym typeface="Franklin Gothic Book"/>
        </a:defRPr>
      </a:lvl2pPr>
      <a:lvl3pPr marL="1219200" marR="0" indent="-30480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>
          <a:schemeClr val="accent1"/>
        </a:buClr>
        <a:buSzPct val="70000"/>
        <a:buFontTx/>
        <a:buChar char="✕"/>
        <a:tabLst/>
        <a:defRPr b="0" baseline="0" cap="none" i="0" spc="0" strike="noStrike" sz="3200" u="none">
          <a:ln>
            <a:noFill/>
          </a:ln>
          <a:solidFill>
            <a:srgbClr val="4E3B30"/>
          </a:solidFill>
          <a:uFillTx/>
          <a:latin typeface="+mn-lt"/>
          <a:ea typeface="+mn-ea"/>
          <a:cs typeface="+mn-cs"/>
          <a:sym typeface="Franklin Gothic Book"/>
        </a:defRPr>
      </a:lvl3pPr>
      <a:lvl4pPr marL="1737360" marR="0" indent="-36576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>
          <a:schemeClr val="accent1"/>
        </a:buClr>
        <a:buSzPct val="70000"/>
        <a:buFontTx/>
        <a:buChar char=""/>
        <a:tabLst/>
        <a:defRPr b="0" baseline="0" cap="none" i="0" spc="0" strike="noStrike" sz="3200" u="none">
          <a:ln>
            <a:noFill/>
          </a:ln>
          <a:solidFill>
            <a:srgbClr val="4E3B30"/>
          </a:solidFill>
          <a:uFillTx/>
          <a:latin typeface="+mn-lt"/>
          <a:ea typeface="+mn-ea"/>
          <a:cs typeface="+mn-cs"/>
          <a:sym typeface="Franklin Gothic Book"/>
        </a:defRPr>
      </a:lvl4pPr>
      <a:lvl5pPr marL="2235200" marR="0" indent="-40640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>
          <a:schemeClr val="accent1"/>
        </a:buClr>
        <a:buSzPct val="60000"/>
        <a:buFontTx/>
        <a:buChar char=""/>
        <a:tabLst/>
        <a:defRPr b="0" baseline="0" cap="none" i="0" spc="0" strike="noStrike" sz="3200" u="none">
          <a:ln>
            <a:noFill/>
          </a:ln>
          <a:solidFill>
            <a:srgbClr val="4E3B30"/>
          </a:solidFill>
          <a:uFillTx/>
          <a:latin typeface="+mn-lt"/>
          <a:ea typeface="+mn-ea"/>
          <a:cs typeface="+mn-cs"/>
          <a:sym typeface="Franklin Gothic Book"/>
        </a:defRPr>
      </a:lvl5pPr>
      <a:lvl6pPr marL="2692400" marR="0" indent="-40640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>
          <a:schemeClr val="accent1"/>
        </a:buClr>
        <a:buSzPct val="60000"/>
        <a:buFontTx/>
        <a:buChar char=""/>
        <a:tabLst/>
        <a:defRPr b="0" baseline="0" cap="none" i="0" spc="0" strike="noStrike" sz="3200" u="none">
          <a:ln>
            <a:noFill/>
          </a:ln>
          <a:solidFill>
            <a:srgbClr val="4E3B30"/>
          </a:solidFill>
          <a:uFillTx/>
          <a:latin typeface="+mn-lt"/>
          <a:ea typeface="+mn-ea"/>
          <a:cs typeface="+mn-cs"/>
          <a:sym typeface="Franklin Gothic Book"/>
        </a:defRPr>
      </a:lvl6pPr>
      <a:lvl7pPr marL="3200400" marR="0" indent="-45720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>
          <a:schemeClr val="accent1"/>
        </a:buClr>
        <a:buSzPct val="60000"/>
        <a:buFontTx/>
        <a:buChar char=""/>
        <a:tabLst/>
        <a:defRPr b="0" baseline="0" cap="none" i="0" spc="0" strike="noStrike" sz="3200" u="none">
          <a:ln>
            <a:noFill/>
          </a:ln>
          <a:solidFill>
            <a:srgbClr val="4E3B30"/>
          </a:solidFill>
          <a:uFillTx/>
          <a:latin typeface="+mn-lt"/>
          <a:ea typeface="+mn-ea"/>
          <a:cs typeface="+mn-cs"/>
          <a:sym typeface="Franklin Gothic Book"/>
        </a:defRPr>
      </a:lvl7pPr>
      <a:lvl8pPr marL="3657600" marR="0" indent="-45720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>
          <a:schemeClr val="accent1"/>
        </a:buClr>
        <a:buSzPct val="60000"/>
        <a:buFontTx/>
        <a:buChar char="◆"/>
        <a:tabLst/>
        <a:defRPr b="0" baseline="0" cap="none" i="0" spc="0" strike="noStrike" sz="3200" u="none">
          <a:ln>
            <a:noFill/>
          </a:ln>
          <a:solidFill>
            <a:srgbClr val="4E3B30"/>
          </a:solidFill>
          <a:uFillTx/>
          <a:latin typeface="+mn-lt"/>
          <a:ea typeface="+mn-ea"/>
          <a:cs typeface="+mn-cs"/>
          <a:sym typeface="Franklin Gothic Book"/>
        </a:defRPr>
      </a:lvl8pPr>
      <a:lvl9pPr marL="4180114" marR="0" indent="-522514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>
          <a:schemeClr val="accent1"/>
        </a:buClr>
        <a:buSzPct val="60000"/>
        <a:buFontTx/>
        <a:buChar char="◼"/>
        <a:tabLst/>
        <a:defRPr b="0" baseline="0" cap="none" i="0" spc="0" strike="noStrike" sz="3200" u="none">
          <a:ln>
            <a:noFill/>
          </a:ln>
          <a:solidFill>
            <a:srgbClr val="4E3B30"/>
          </a:solidFill>
          <a:uFillTx/>
          <a:latin typeface="+mn-lt"/>
          <a:ea typeface="+mn-ea"/>
          <a:cs typeface="+mn-cs"/>
          <a:sym typeface="Franklin Gothic Book"/>
        </a:defRPr>
      </a:lvl9pPr>
    </p:bodyStyle>
    <p:otherStyle>
      <a:lvl1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Franklin Gothic Book"/>
        </a:defRPr>
      </a:lvl1pPr>
      <a:lvl2pPr marL="0" marR="0" indent="4572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Franklin Gothic Book"/>
        </a:defRPr>
      </a:lvl2pPr>
      <a:lvl3pPr marL="0" marR="0" indent="9144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Franklin Gothic Book"/>
        </a:defRPr>
      </a:lvl3pPr>
      <a:lvl4pPr marL="0" marR="0" indent="13716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Franklin Gothic Book"/>
        </a:defRPr>
      </a:lvl4pPr>
      <a:lvl5pPr marL="0" marR="0" indent="18288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Franklin Gothic Book"/>
        </a:defRPr>
      </a:lvl5pPr>
      <a:lvl6pPr marL="0" marR="0" indent="22860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Franklin Gothic Book"/>
        </a:defRPr>
      </a:lvl6pPr>
      <a:lvl7pPr marL="0" marR="0" indent="27432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Franklin Gothic Book"/>
        </a:defRPr>
      </a:lvl7pPr>
      <a:lvl8pPr marL="0" marR="0" indent="32004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Franklin Gothic Book"/>
        </a:defRPr>
      </a:lvl8pPr>
      <a:lvl9pPr marL="0" marR="0" indent="36576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Franklin Gothic Book"/>
        </a:defRPr>
      </a:lvl9pPr>
    </p:otherStyle>
  </p:txStyles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png"/><Relationship Id="rId3" Type="http://schemas.openxmlformats.org/officeDocument/2006/relationships/image" Target="../media/image4.png"/></Relationships>

</file>

<file path=ppt/slides/_rels/slide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png"/></Relationships>

</file>

<file path=ppt/slides/_rels/slide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png"/></Relationships>

</file>

<file path=ppt/slides/_rels/slide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png"/></Relationships>

</file>

<file path=ppt/slides/_rels/slide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png"/></Relationships>

</file>

<file path=ppt/slides/_rels/slide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png"/></Relationships>

</file>

<file path=ppt/slides/_rels/slide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0.png"/></Relationships>

</file>

<file path=ppt/slides/_rels/slide1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.png"/></Relationships>

</file>

<file path=ppt/slides/_rels/slide1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1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2.png"/></Relationships>

</file>

<file path=ppt/slides/_rels/slide1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3.png"/></Relationships>

</file>

<file path=ppt/slides/_rels/slide1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4.png"/><Relationship Id="rId3" Type="http://schemas.openxmlformats.org/officeDocument/2006/relationships/image" Target="../media/image15.png"/></Relationships>

</file>

<file path=ppt/slides/_rels/slide1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1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1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1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jpe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Title 1"/>
          <p:cNvSpPr txBox="1"/>
          <p:nvPr>
            <p:ph type="ctrTitle"/>
          </p:nvPr>
        </p:nvSpPr>
        <p:spPr>
          <a:xfrm>
            <a:off x="457200" y="1505929"/>
            <a:ext cx="8229600" cy="1618271"/>
          </a:xfrm>
          <a:prstGeom prst="rect">
            <a:avLst/>
          </a:prstGeom>
        </p:spPr>
        <p:txBody>
          <a:bodyPr/>
          <a:lstStyle/>
          <a:p>
            <a:pPr algn="ctr">
              <a:defRPr sz="3200"/>
            </a:pPr>
            <a:r>
              <a:t>AGENŢIA JUDEŢEANĂ PENTRU OCUPAREA FORŢEI DE MUNCĂ </a:t>
            </a:r>
            <a:br/>
            <a:r>
              <a:t>BIHOR</a:t>
            </a:r>
          </a:p>
        </p:txBody>
      </p:sp>
      <p:sp>
        <p:nvSpPr>
          <p:cNvPr id="128" name="Subtitle 2"/>
          <p:cNvSpPr txBox="1"/>
          <p:nvPr>
            <p:ph type="subTitle" sz="half" idx="1"/>
          </p:nvPr>
        </p:nvSpPr>
        <p:spPr>
          <a:xfrm>
            <a:off x="381000" y="3429000"/>
            <a:ext cx="8458200" cy="2819400"/>
          </a:xfrm>
          <a:prstGeom prst="rect">
            <a:avLst/>
          </a:prstGeom>
        </p:spPr>
        <p:txBody>
          <a:bodyPr/>
          <a:lstStyle/>
          <a:p>
            <a:pPr algn="ctr" defTabSz="832104">
              <a:defRPr b="1" sz="2184">
                <a:solidFill>
                  <a:srgbClr val="000000"/>
                </a:solidFill>
              </a:defRPr>
            </a:pPr>
            <a:r>
              <a:t>Date statistice</a:t>
            </a:r>
            <a:br/>
            <a:r>
              <a:t>Bursele locurilor de munc</a:t>
            </a:r>
            <a:r>
              <a:t>ă</a:t>
            </a:r>
          </a:p>
          <a:p>
            <a:pPr algn="ctr" defTabSz="832104">
              <a:defRPr b="1" sz="2184">
                <a:solidFill>
                  <a:srgbClr val="000000"/>
                </a:solidFill>
              </a:defRPr>
            </a:pPr>
            <a:r>
              <a:t>Programe de formare profesională</a:t>
            </a:r>
          </a:p>
          <a:p>
            <a:pPr algn="ctr" defTabSz="832104">
              <a:defRPr b="1" sz="2184">
                <a:solidFill>
                  <a:srgbClr val="000000"/>
                </a:solidFill>
              </a:defRPr>
            </a:pPr>
          </a:p>
          <a:p>
            <a:pPr algn="ctr" defTabSz="832104">
              <a:defRPr b="1" sz="2184">
                <a:solidFill>
                  <a:srgbClr val="000000"/>
                </a:solidFill>
              </a:defRPr>
            </a:pPr>
            <a:r>
              <a:t>Oradea-decembrie 2018</a:t>
            </a:r>
          </a:p>
          <a:p>
            <a:pPr algn="ctr" defTabSz="832104">
              <a:defRPr b="1" sz="2184">
                <a:solidFill>
                  <a:srgbClr val="000000"/>
                </a:solidFill>
              </a:defRPr>
            </a:pPr>
          </a:p>
        </p:txBody>
      </p:sp>
      <p:pic>
        <p:nvPicPr>
          <p:cNvPr id="129" name="Picture 2" descr="Picture 2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533400" y="304800"/>
            <a:ext cx="1828800" cy="927100"/>
          </a:xfrm>
          <a:prstGeom prst="rect">
            <a:avLst/>
          </a:prstGeom>
          <a:ln w="12700">
            <a:miter lim="400000"/>
          </a:ln>
        </p:spPr>
      </p:pic>
      <p:pic>
        <p:nvPicPr>
          <p:cNvPr id="130" name="Picture 3" descr="Picture 3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7010400" y="304800"/>
            <a:ext cx="1362075" cy="1018876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Title 1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 algn="ctr"/>
          </a:lstStyle>
          <a:p>
            <a:pPr/>
            <a:r>
              <a:t>Date statistice 2013-2018</a:t>
            </a:r>
          </a:p>
        </p:txBody>
      </p:sp>
      <p:pic>
        <p:nvPicPr>
          <p:cNvPr id="133" name="Picture 2" descr="Picture 2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903415" y="1600200"/>
            <a:ext cx="7478585" cy="4427385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Title 1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 algn="ctr"/>
          </a:lstStyle>
          <a:p>
            <a:pPr/>
            <a:r>
              <a:t>Date statistice 2013-2018</a:t>
            </a:r>
          </a:p>
        </p:txBody>
      </p:sp>
      <p:pic>
        <p:nvPicPr>
          <p:cNvPr id="136" name="Picture 2" descr="Picture 2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066800" y="1676400"/>
            <a:ext cx="7243007" cy="423459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Title 1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 algn="ctr"/>
          </a:lstStyle>
          <a:p>
            <a:pPr/>
            <a:r>
              <a:t>Date statistice 2013-2018</a:t>
            </a:r>
          </a:p>
        </p:txBody>
      </p:sp>
      <p:pic>
        <p:nvPicPr>
          <p:cNvPr id="139" name="Picture 2" descr="Picture 2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123354" y="1676400"/>
            <a:ext cx="7026166" cy="4267199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Title 1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 algn="ctr"/>
          </a:lstStyle>
          <a:p>
            <a:pPr/>
            <a:r>
              <a:t>Date statistice 2016- 2018</a:t>
            </a:r>
          </a:p>
        </p:txBody>
      </p:sp>
      <p:sp>
        <p:nvSpPr>
          <p:cNvPr id="142" name="Content Placeholder 2"/>
          <p:cNvSpPr txBox="1"/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/>
          <a:lstStyle/>
          <a:p>
            <a:pPr marL="0" indent="0" algn="ctr">
              <a:spcBef>
                <a:spcPts val="500"/>
              </a:spcBef>
              <a:buSzTx/>
              <a:buFont typeface="Wingdings 2"/>
              <a:buNone/>
              <a:defRPr b="1" sz="2400">
                <a:latin typeface="Constantia"/>
                <a:ea typeface="Constantia"/>
                <a:cs typeface="Constantia"/>
                <a:sym typeface="Constantia"/>
              </a:defRPr>
            </a:pPr>
            <a:r>
              <a:t>Repartizarea </a:t>
            </a:r>
            <a:r>
              <a:t>ş</a:t>
            </a:r>
            <a:r>
              <a:t>omerilor </a:t>
            </a:r>
            <a:r>
              <a:t>î</a:t>
            </a:r>
            <a:r>
              <a:t>nregistra</a:t>
            </a:r>
            <a:r>
              <a:t>ţ</a:t>
            </a:r>
            <a:r>
              <a:t>i pe nivel de instruire</a:t>
            </a:r>
          </a:p>
        </p:txBody>
      </p:sp>
      <p:pic>
        <p:nvPicPr>
          <p:cNvPr id="143" name="Picture 2" descr="Picture 2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609600" y="2133600"/>
            <a:ext cx="8153400" cy="4038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Title 1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.</a:t>
            </a:r>
          </a:p>
        </p:txBody>
      </p:sp>
      <p:sp>
        <p:nvSpPr>
          <p:cNvPr id="146" name="Content Placeholder 2"/>
          <p:cNvSpPr txBox="1"/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/>
          <a:lstStyle/>
          <a:p>
            <a:pPr>
              <a:lnSpc>
                <a:spcPct val="90000"/>
              </a:lnSpc>
              <a:spcBef>
                <a:spcPts val="600"/>
              </a:spcBef>
              <a:defRPr sz="2900"/>
            </a:pPr>
            <a:r>
              <a:t>Distribuţia persoanelor înregistrate cu nivel de instruire primar,gimnazial şi profesional</a:t>
            </a:r>
          </a:p>
          <a:p>
            <a:pPr>
              <a:lnSpc>
                <a:spcPct val="90000"/>
              </a:lnSpc>
              <a:spcBef>
                <a:spcPts val="600"/>
              </a:spcBef>
              <a:defRPr sz="2900"/>
            </a:pPr>
          </a:p>
          <a:p>
            <a:pPr>
              <a:lnSpc>
                <a:spcPct val="90000"/>
              </a:lnSpc>
              <a:spcBef>
                <a:spcPts val="500"/>
              </a:spcBef>
              <a:buChar char="✓"/>
              <a:defRPr b="1" sz="2400"/>
            </a:pPr>
            <a:r>
              <a:t>Fără studii  			1196 persoane</a:t>
            </a:r>
            <a:endParaRPr sz="2900"/>
          </a:p>
          <a:p>
            <a:pPr>
              <a:lnSpc>
                <a:spcPct val="90000"/>
              </a:lnSpc>
              <a:spcBef>
                <a:spcPts val="600"/>
              </a:spcBef>
              <a:buChar char="-"/>
              <a:defRPr b="1" sz="2600"/>
            </a:pPr>
          </a:p>
          <a:p>
            <a:pPr>
              <a:lnSpc>
                <a:spcPct val="90000"/>
              </a:lnSpc>
              <a:spcBef>
                <a:spcPts val="500"/>
              </a:spcBef>
              <a:buChar char="✓"/>
              <a:defRPr b="1" sz="2400"/>
            </a:pPr>
            <a:r>
              <a:t>Şcoală generală incompletă 	876 persoane</a:t>
            </a:r>
            <a:endParaRPr sz="2900"/>
          </a:p>
          <a:p>
            <a:pPr>
              <a:lnSpc>
                <a:spcPct val="90000"/>
              </a:lnSpc>
              <a:spcBef>
                <a:spcPts val="600"/>
              </a:spcBef>
              <a:buChar char="-"/>
              <a:defRPr b="1" sz="2600"/>
            </a:pPr>
          </a:p>
          <a:p>
            <a:pPr>
              <a:lnSpc>
                <a:spcPct val="90000"/>
              </a:lnSpc>
              <a:spcBef>
                <a:spcPts val="500"/>
              </a:spcBef>
              <a:buChar char="✓"/>
              <a:defRPr b="1" sz="2400"/>
            </a:pPr>
            <a:r>
              <a:t>Învăţământ gimnazial 		561 persoane</a:t>
            </a:r>
            <a:endParaRPr sz="2900"/>
          </a:p>
          <a:p>
            <a:pPr>
              <a:lnSpc>
                <a:spcPct val="90000"/>
              </a:lnSpc>
              <a:spcBef>
                <a:spcPts val="600"/>
              </a:spcBef>
              <a:buChar char="-"/>
              <a:defRPr b="1" sz="2600"/>
            </a:pPr>
          </a:p>
          <a:p>
            <a:pPr>
              <a:lnSpc>
                <a:spcPct val="90000"/>
              </a:lnSpc>
              <a:spcBef>
                <a:spcPts val="500"/>
              </a:spcBef>
              <a:buChar char="✓"/>
              <a:defRPr b="1" sz="2400"/>
            </a:pPr>
            <a:r>
              <a:t>Învăţământ profesional  		443 persoane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Title 1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 algn="ctr"/>
          </a:lstStyle>
          <a:p>
            <a:pPr/>
            <a:r>
              <a:t>Date statistice 2016- 2018</a:t>
            </a:r>
          </a:p>
        </p:txBody>
      </p:sp>
      <p:sp>
        <p:nvSpPr>
          <p:cNvPr id="149" name="Content Placeholder 2"/>
          <p:cNvSpPr txBox="1"/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/>
          <a:lstStyle/>
          <a:p>
            <a:pPr marL="0" indent="0" algn="ctr">
              <a:spcBef>
                <a:spcPts val="500"/>
              </a:spcBef>
              <a:buSzTx/>
              <a:buFont typeface="Wingdings 2"/>
              <a:buNone/>
              <a:defRPr b="1" sz="2400">
                <a:latin typeface="Constantia"/>
                <a:ea typeface="Constantia"/>
                <a:cs typeface="Constantia"/>
                <a:sym typeface="Constantia"/>
              </a:defRPr>
            </a:pPr>
            <a:r>
              <a:t>Repartizarea </a:t>
            </a:r>
            <a:r>
              <a:t>ş</a:t>
            </a:r>
            <a:r>
              <a:t>omerilor </a:t>
            </a:r>
            <a:r>
              <a:t>î</a:t>
            </a:r>
            <a:r>
              <a:t>nregistra</a:t>
            </a:r>
            <a:r>
              <a:t>ţ</a:t>
            </a:r>
            <a:r>
              <a:t>i pe grupe de v</a:t>
            </a:r>
            <a:r>
              <a:t>â</a:t>
            </a:r>
            <a:r>
              <a:t>rst</a:t>
            </a:r>
            <a:r>
              <a:t>ă</a:t>
            </a:r>
            <a:r>
              <a:t> </a:t>
            </a:r>
          </a:p>
        </p:txBody>
      </p:sp>
      <p:pic>
        <p:nvPicPr>
          <p:cNvPr id="150" name="Picture 2" descr="Picture 2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533400" y="1981200"/>
            <a:ext cx="8382000" cy="43434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Title 1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 algn="ctr">
              <a:defRPr>
                <a:solidFill>
                  <a:srgbClr val="000000"/>
                </a:solidFill>
              </a:defRPr>
            </a:lvl1pPr>
          </a:lstStyle>
          <a:p>
            <a:pPr/>
            <a:r>
              <a:t>BURSELE LOCURILOR DE MUNCĂ</a:t>
            </a:r>
          </a:p>
        </p:txBody>
      </p:sp>
      <p:sp>
        <p:nvSpPr>
          <p:cNvPr id="153" name="Content Placeholder 2"/>
          <p:cNvSpPr txBox="1"/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/>
          <a:lstStyle/>
          <a:p>
            <a:pPr/>
          </a:p>
          <a:p>
            <a:pPr/>
            <a:r>
              <a:t>Bursa generală a locurilor de muncă – </a:t>
            </a:r>
          </a:p>
          <a:p>
            <a:pPr marL="0" indent="0" algn="r">
              <a:buSzTx/>
              <a:buFont typeface="Wingdings 2"/>
              <a:buNone/>
            </a:pPr>
            <a:r>
              <a:t>aprilie 2018</a:t>
            </a:r>
          </a:p>
          <a:p>
            <a:pPr marL="0" indent="0" algn="r">
              <a:buSzTx/>
              <a:buFont typeface="Wingdings 2"/>
              <a:buNone/>
            </a:pPr>
          </a:p>
          <a:p>
            <a:pPr/>
            <a:r>
              <a:t>Bursa locurilor de muncă pentru absolvenţi -</a:t>
            </a:r>
          </a:p>
          <a:p>
            <a:pPr marL="0" indent="0" algn="r">
              <a:buSzTx/>
              <a:buFont typeface="Wingdings 2"/>
              <a:buNone/>
            </a:pPr>
            <a:r>
              <a:t>octombrie 2018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Title 1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 algn="ctr"/>
          </a:lstStyle>
          <a:p>
            <a:pPr/>
            <a:r>
              <a:t>BURSA GENERALĂ</a:t>
            </a:r>
          </a:p>
        </p:txBody>
      </p:sp>
      <p:pic>
        <p:nvPicPr>
          <p:cNvPr id="156" name="Picture 2" descr="Picture 2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267675" y="1881496"/>
            <a:ext cx="6761051" cy="3871296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Title 1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 algn="ctr"/>
          </a:lstStyle>
          <a:p>
            <a:pPr/>
            <a:r>
              <a:t>BURSĂ ABSOLVENŢI</a:t>
            </a:r>
          </a:p>
        </p:txBody>
      </p:sp>
      <p:pic>
        <p:nvPicPr>
          <p:cNvPr id="159" name="Picture 2" descr="Picture 2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429401" y="1524000"/>
            <a:ext cx="8437597" cy="4572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Title 1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 algn="ctr" defTabSz="877823">
              <a:defRPr sz="3455"/>
            </a:lvl1pPr>
          </a:lstStyle>
          <a:p>
            <a:pPr/>
            <a:r>
              <a:t>Programe formare profesională</a:t>
            </a:r>
          </a:p>
        </p:txBody>
      </p:sp>
      <p:sp>
        <p:nvSpPr>
          <p:cNvPr id="162" name="Content Placeholder 2"/>
          <p:cNvSpPr txBox="1"/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/>
          <a:lstStyle/>
          <a:p>
            <a:pPr marL="342900" indent="-342900">
              <a:spcBef>
                <a:spcPts val="600"/>
              </a:spcBef>
              <a:defRPr sz="2500"/>
            </a:pPr>
            <a:r>
              <a:t>Număr programe formare profesională	   </a:t>
            </a:r>
            <a:r>
              <a:t>     	</a:t>
            </a:r>
            <a:r>
              <a:rPr b="1">
                <a:solidFill>
                  <a:srgbClr val="FF0000"/>
                </a:solidFill>
              </a:rPr>
              <a:t>24</a:t>
            </a:r>
            <a:endParaRPr b="1">
              <a:solidFill>
                <a:srgbClr val="FF0000"/>
              </a:solidFill>
            </a:endParaRPr>
          </a:p>
          <a:p>
            <a:pPr marL="342900" indent="-342900">
              <a:spcBef>
                <a:spcPts val="600"/>
              </a:spcBef>
              <a:defRPr sz="2500"/>
            </a:pPr>
            <a:r>
              <a:t>Număr persoane cuprinse în programe de formare profesională  2018</a:t>
            </a:r>
            <a:r>
              <a:t> </a:t>
            </a:r>
            <a:r>
              <a:t>                  	 </a:t>
            </a:r>
            <a:r>
              <a:t>    		</a:t>
            </a:r>
            <a:r>
              <a:rPr b="1">
                <a:solidFill>
                  <a:srgbClr val="FF0000"/>
                </a:solidFill>
              </a:rPr>
              <a:t>438</a:t>
            </a:r>
            <a:endParaRPr b="1">
              <a:solidFill>
                <a:srgbClr val="FF0000"/>
              </a:solidFill>
            </a:endParaRPr>
          </a:p>
          <a:p>
            <a:pPr marL="342900" indent="-342900">
              <a:defRPr sz="2500"/>
            </a:pPr>
          </a:p>
          <a:p>
            <a:pPr marL="342900" indent="-342900">
              <a:spcBef>
                <a:spcPts val="600"/>
              </a:spcBef>
              <a:defRPr sz="2500"/>
            </a:pPr>
            <a:r>
              <a:t>Număr persoane care au absolvit programe de formare profesională  2018                      </a:t>
            </a:r>
            <a:r>
              <a:t>            	</a:t>
            </a:r>
            <a:r>
              <a:rPr b="1">
                <a:solidFill>
                  <a:srgbClr val="FF0000"/>
                </a:solidFill>
              </a:rPr>
              <a:t>383</a:t>
            </a:r>
            <a:endParaRPr b="1">
              <a:solidFill>
                <a:srgbClr val="FF0000"/>
              </a:solidFill>
            </a:endParaRPr>
          </a:p>
          <a:p>
            <a:pPr marL="342900" indent="-342900">
              <a:defRPr sz="2500"/>
            </a:pPr>
          </a:p>
          <a:p>
            <a:pPr marL="342900" indent="-342900">
              <a:spcBef>
                <a:spcPts val="600"/>
              </a:spcBef>
              <a:defRPr sz="2500"/>
            </a:pPr>
            <a:r>
              <a:t>Număr persoane încadrate în muncă       </a:t>
            </a:r>
            <a:r>
              <a:rPr b="1">
                <a:solidFill>
                  <a:srgbClr val="FF0000"/>
                </a:solidFill>
              </a:rPr>
              <a:t>     	1</a:t>
            </a:r>
            <a:r>
              <a:rPr b="1">
                <a:solidFill>
                  <a:srgbClr val="FF0000"/>
                </a:solidFill>
              </a:rPr>
              <a:t>2</a:t>
            </a:r>
            <a:r>
              <a:rPr b="1">
                <a:solidFill>
                  <a:srgbClr val="FF0000"/>
                </a:solidFill>
              </a:rPr>
              <a:t>3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Title 1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 defTabSz="877823">
              <a:defRPr sz="3072"/>
            </a:lvl1pPr>
          </a:lstStyle>
          <a:p>
            <a:pPr/>
            <a:r>
              <a:t>Programe formare profesională 2018</a:t>
            </a:r>
          </a:p>
        </p:txBody>
      </p:sp>
      <p:pic>
        <p:nvPicPr>
          <p:cNvPr id="165" name="Picture 2" descr="Picture 2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304800" y="1143000"/>
            <a:ext cx="8534400" cy="5334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Title 1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 algn="ctr" defTabSz="685800">
              <a:defRPr sz="2400">
                <a:solidFill>
                  <a:srgbClr val="000000"/>
                </a:solidFill>
              </a:defRPr>
            </a:lvl1pPr>
          </a:lstStyle>
          <a:p>
            <a:pPr/>
            <a:r>
              <a:t>Categorii persoane cuprinse în programe de formare profesională</a:t>
            </a:r>
          </a:p>
        </p:txBody>
      </p:sp>
      <p:pic>
        <p:nvPicPr>
          <p:cNvPr id="168" name="Picture 2" descr="Picture 2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752600" y="1981200"/>
            <a:ext cx="5774615" cy="368246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Title 1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.</a:t>
            </a:r>
          </a:p>
        </p:txBody>
      </p:sp>
      <p:pic>
        <p:nvPicPr>
          <p:cNvPr id="171" name="Picture 2" descr="Picture 2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381000" y="685800"/>
            <a:ext cx="4419600" cy="2684155"/>
          </a:xfrm>
          <a:prstGeom prst="rect">
            <a:avLst/>
          </a:prstGeom>
          <a:ln w="12700">
            <a:miter lim="400000"/>
          </a:ln>
        </p:spPr>
      </p:pic>
      <p:pic>
        <p:nvPicPr>
          <p:cNvPr id="172" name="Picture 4" descr="Picture 4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3810000" y="3428205"/>
            <a:ext cx="4840288" cy="309086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Title 1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algn="ctr">
              <a:defRPr>
                <a:solidFill>
                  <a:srgbClr val="000000"/>
                </a:solidFill>
                <a:latin typeface="Constantia"/>
                <a:ea typeface="Constantia"/>
                <a:cs typeface="Constantia"/>
                <a:sym typeface="Constantia"/>
              </a:defRPr>
            </a:pPr>
            <a:r>
              <a:t>Program</a:t>
            </a:r>
            <a:r>
              <a:rPr>
                <a:latin typeface="+mn-lt"/>
                <a:ea typeface="+mn-ea"/>
                <a:cs typeface="+mn-cs"/>
                <a:sym typeface="Franklin Gothic Book"/>
              </a:rPr>
              <a:t>ul de ocupare</a:t>
            </a:r>
          </a:p>
        </p:txBody>
      </p:sp>
      <p:sp>
        <p:nvSpPr>
          <p:cNvPr id="175" name="Content Placeholder 2"/>
          <p:cNvSpPr txBox="1"/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/>
          <a:lstStyle/>
          <a:p>
            <a:pPr marL="0" indent="0" algn="ctr" defTabSz="905255">
              <a:buSzTx/>
              <a:buFont typeface="Wingdings 2"/>
              <a:buNone/>
              <a:defRPr b="1" sz="3168">
                <a:solidFill>
                  <a:srgbClr val="FF0000"/>
                </a:solidFill>
              </a:defRPr>
            </a:pPr>
            <a:r>
              <a:t>TOTAL  persoane   </a:t>
            </a:r>
            <a:r>
              <a:t>ocupate	    4.125</a:t>
            </a:r>
          </a:p>
          <a:p>
            <a:pPr marL="339471" indent="-339471" defTabSz="905255">
              <a:spcBef>
                <a:spcPts val="500"/>
              </a:spcBef>
              <a:buClr>
                <a:srgbClr val="D16349"/>
              </a:buClr>
              <a:defRPr sz="2475"/>
            </a:pPr>
            <a:r>
              <a:t>Num</a:t>
            </a:r>
            <a:r>
              <a:t>ă</a:t>
            </a:r>
            <a:r>
              <a:t>r </a:t>
            </a:r>
            <a:r>
              <a:t>ş</a:t>
            </a:r>
            <a:r>
              <a:t>omeri peste 45 de ani sau </a:t>
            </a:r>
            <a:r>
              <a:t>ş</a:t>
            </a:r>
            <a:r>
              <a:t>omeri unici sus</a:t>
            </a:r>
            <a:r>
              <a:t>ţ</a:t>
            </a:r>
            <a:r>
              <a:t>in</a:t>
            </a:r>
            <a:r>
              <a:t>ă</a:t>
            </a:r>
            <a:r>
              <a:t>tori ai familiilor monoparentale</a:t>
            </a:r>
            <a:r>
              <a:t> î</a:t>
            </a:r>
            <a:r>
              <a:t>ncadra</a:t>
            </a:r>
            <a:r>
              <a:t>ţ</a:t>
            </a:r>
            <a:r>
              <a:t>i</a:t>
            </a:r>
            <a:r>
              <a:t> în muncă </a:t>
            </a:r>
            <a:r>
              <a:t>prin subventionarea locului de munca</a:t>
            </a:r>
            <a:r>
              <a:t> </a:t>
            </a:r>
            <a:r>
              <a:t>-             </a:t>
            </a:r>
            <a:r>
              <a:t>				</a:t>
            </a:r>
            <a:r>
              <a:t>		</a:t>
            </a:r>
            <a:r>
              <a:rPr b="1">
                <a:solidFill>
                  <a:srgbClr val="FF0000"/>
                </a:solidFill>
              </a:rPr>
              <a:t>427 persoane</a:t>
            </a:r>
            <a:endParaRPr b="1">
              <a:solidFill>
                <a:srgbClr val="FF0000"/>
              </a:solidFill>
            </a:endParaRPr>
          </a:p>
          <a:p>
            <a:pPr marL="0" indent="0" defTabSz="905255">
              <a:spcBef>
                <a:spcPts val="600"/>
              </a:spcBef>
              <a:buSzTx/>
              <a:buFont typeface="Wingdings 2"/>
              <a:buNone/>
              <a:defRPr sz="2772"/>
            </a:pPr>
            <a:r>
              <a:t>                                   </a:t>
            </a:r>
            <a:endParaRPr b="1"/>
          </a:p>
          <a:p>
            <a:pPr marL="339471" indent="-339471" defTabSz="905255">
              <a:spcBef>
                <a:spcPts val="600"/>
              </a:spcBef>
              <a:buClr>
                <a:srgbClr val="D16349"/>
              </a:buClr>
              <a:defRPr sz="2475">
                <a:solidFill>
                  <a:srgbClr val="000000"/>
                </a:solidFill>
              </a:defRPr>
            </a:pPr>
            <a:r>
              <a:t>Num</a:t>
            </a:r>
            <a:r>
              <a:t>ă</a:t>
            </a:r>
            <a:r>
              <a:t>r persoane cu handicap </a:t>
            </a:r>
            <a:r>
              <a:t>î</a:t>
            </a:r>
            <a:r>
              <a:t>ncadrate</a:t>
            </a:r>
            <a:r>
              <a:t> în muncă </a:t>
            </a:r>
            <a:r>
              <a:rPr sz="2772"/>
              <a:t>	</a:t>
            </a:r>
            <a:r>
              <a:rPr sz="2772"/>
              <a:t>                          			</a:t>
            </a:r>
            <a:r>
              <a:rPr b="1" sz="2772">
                <a:solidFill>
                  <a:srgbClr val="FF0000"/>
                </a:solidFill>
              </a:rPr>
              <a:t>35 persoane </a:t>
            </a:r>
            <a:r>
              <a:rPr sz="1782"/>
              <a:t>din care </a:t>
            </a:r>
            <a:r>
              <a:rPr sz="1782"/>
              <a:t>prin subven</a:t>
            </a:r>
            <a:r>
              <a:rPr sz="1782"/>
              <a:t>ţ</a:t>
            </a:r>
            <a:r>
              <a:rPr sz="1782"/>
              <a:t>ionarea locului de </a:t>
            </a:r>
            <a:r>
              <a:rPr sz="1782"/>
              <a:t> </a:t>
            </a:r>
            <a:endParaRPr sz="1782"/>
          </a:p>
          <a:p>
            <a:pPr marL="0" indent="0" defTabSz="905255">
              <a:spcBef>
                <a:spcPts val="400"/>
              </a:spcBef>
              <a:buSzTx/>
              <a:buFont typeface="Wingdings 2"/>
              <a:buNone/>
              <a:defRPr sz="1782">
                <a:solidFill>
                  <a:srgbClr val="000000"/>
                </a:solidFill>
              </a:defRPr>
            </a:pPr>
            <a:r>
              <a:t>								</a:t>
            </a:r>
            <a:r>
              <a:t>munc</a:t>
            </a:r>
            <a:r>
              <a:t>ă    </a:t>
            </a:r>
            <a:r>
              <a:rPr b="1"/>
              <a:t>8</a:t>
            </a:r>
            <a:r>
              <a:t>     </a:t>
            </a:r>
            <a:r>
              <a:t>	 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Title 1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algn="ctr">
              <a:defRPr>
                <a:solidFill>
                  <a:srgbClr val="000000"/>
                </a:solidFill>
                <a:latin typeface="Constantia"/>
                <a:ea typeface="Constantia"/>
                <a:cs typeface="Constantia"/>
                <a:sym typeface="Constantia"/>
              </a:defRPr>
            </a:pPr>
            <a:r>
              <a:t>Program</a:t>
            </a:r>
            <a:r>
              <a:rPr>
                <a:latin typeface="+mn-lt"/>
                <a:ea typeface="+mn-ea"/>
                <a:cs typeface="+mn-cs"/>
                <a:sym typeface="Franklin Gothic Book"/>
              </a:rPr>
              <a:t>ul de ocupare</a:t>
            </a:r>
          </a:p>
        </p:txBody>
      </p:sp>
      <p:sp>
        <p:nvSpPr>
          <p:cNvPr id="178" name="Content Placeholder 2"/>
          <p:cNvSpPr txBox="1"/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/>
          <a:lstStyle/>
          <a:p>
            <a:pPr marL="336042" indent="-336042" defTabSz="896111">
              <a:lnSpc>
                <a:spcPct val="80000"/>
              </a:lnSpc>
              <a:spcBef>
                <a:spcPts val="500"/>
              </a:spcBef>
              <a:buClr>
                <a:srgbClr val="D16349"/>
              </a:buClr>
              <a:defRPr sz="2450">
                <a:solidFill>
                  <a:srgbClr val="000000"/>
                </a:solidFill>
              </a:defRPr>
            </a:pPr>
            <a:r>
              <a:t>Num</a:t>
            </a:r>
            <a:r>
              <a:t>ă</a:t>
            </a:r>
            <a:r>
              <a:t>r persoane </a:t>
            </a:r>
            <a:r>
              <a:t>î</a:t>
            </a:r>
            <a:r>
              <a:t>ncadrate </a:t>
            </a:r>
            <a:r>
              <a:t>în muncă</a:t>
            </a:r>
            <a:r>
              <a:t> prin stimularea mobilit</a:t>
            </a:r>
            <a:r>
              <a:t>ăţ</a:t>
            </a:r>
            <a:r>
              <a:t>ii for</a:t>
            </a:r>
            <a:r>
              <a:t>ţ</a:t>
            </a:r>
            <a:r>
              <a:t>ei de munc</a:t>
            </a:r>
            <a:r>
              <a:t>ă</a:t>
            </a:r>
            <a:r>
              <a:t> </a:t>
            </a:r>
            <a:r>
              <a:t>		  </a:t>
            </a:r>
            <a:r>
              <a:rPr b="1">
                <a:solidFill>
                  <a:srgbClr val="FF0000"/>
                </a:solidFill>
              </a:rPr>
              <a:t>33 persoane</a:t>
            </a:r>
            <a:endParaRPr b="1" sz="3920">
              <a:solidFill>
                <a:srgbClr val="FF0000"/>
              </a:solidFill>
            </a:endParaRPr>
          </a:p>
          <a:p>
            <a:pPr marL="0" indent="0" defTabSz="896111">
              <a:lnSpc>
                <a:spcPct val="80000"/>
              </a:lnSpc>
              <a:spcBef>
                <a:spcPts val="400"/>
              </a:spcBef>
              <a:buSzTx/>
              <a:buFont typeface="Wingdings 2"/>
              <a:buNone/>
              <a:defRPr b="1" sz="1960">
                <a:solidFill>
                  <a:srgbClr val="FF0000"/>
                </a:solidFill>
              </a:defRPr>
            </a:pPr>
            <a:r>
              <a:t> </a:t>
            </a:r>
            <a:r>
              <a:rPr b="0" sz="1666">
                <a:solidFill>
                  <a:srgbClr val="4E3B30"/>
                </a:solidFill>
              </a:rPr>
              <a:t>din care :</a:t>
            </a:r>
          </a:p>
          <a:p>
            <a:pPr marL="336042" indent="-336042" defTabSz="896111">
              <a:lnSpc>
                <a:spcPct val="80000"/>
              </a:lnSpc>
              <a:spcBef>
                <a:spcPts val="300"/>
              </a:spcBef>
              <a:buClr>
                <a:srgbClr val="D16349"/>
              </a:buClr>
              <a:buFont typeface="Arial"/>
              <a:buChar char="•"/>
              <a:defRPr sz="1666"/>
            </a:pPr>
            <a:r>
              <a:t>Incadrarea la o distanta mai mare de 15 km fata de domiciliu (prima de incadrare)     </a:t>
            </a:r>
            <a:r>
              <a:t>4</a:t>
            </a:r>
            <a:endParaRPr sz="2744"/>
          </a:p>
          <a:p>
            <a:pPr marL="336042" indent="-336042" defTabSz="896111">
              <a:lnSpc>
                <a:spcPct val="80000"/>
              </a:lnSpc>
              <a:spcBef>
                <a:spcPts val="300"/>
              </a:spcBef>
              <a:buClr>
                <a:srgbClr val="D16349"/>
              </a:buClr>
              <a:buFont typeface="Arial"/>
              <a:buChar char="•"/>
              <a:defRPr sz="1666"/>
            </a:pPr>
            <a:r>
              <a:t>Incadrarea la o distanta mai mare de 50 km fata de domiciliu (prima de instalare)       </a:t>
            </a:r>
            <a:r>
              <a:t>1</a:t>
            </a:r>
            <a:endParaRPr sz="2744"/>
          </a:p>
          <a:p>
            <a:pPr marL="336042" indent="-336042" defTabSz="896111">
              <a:lnSpc>
                <a:spcPct val="80000"/>
              </a:lnSpc>
              <a:spcBef>
                <a:spcPts val="300"/>
              </a:spcBef>
              <a:buClr>
                <a:srgbClr val="D16349"/>
              </a:buClr>
              <a:buFont typeface="Arial"/>
              <a:buChar char="•"/>
              <a:defRPr sz="1666"/>
            </a:pPr>
            <a:r>
              <a:t>Prima de relocare    </a:t>
            </a:r>
            <a:r>
              <a:t>28</a:t>
            </a:r>
            <a:r>
              <a:t>                                                                                                         </a:t>
            </a:r>
            <a:endParaRPr sz="2744"/>
          </a:p>
          <a:p>
            <a:pPr marL="0" indent="0" defTabSz="896111">
              <a:lnSpc>
                <a:spcPct val="80000"/>
              </a:lnSpc>
              <a:spcBef>
                <a:spcPts val="400"/>
              </a:spcBef>
              <a:buSzTx/>
              <a:buFont typeface="Wingdings 2"/>
              <a:buNone/>
              <a:defRPr sz="2744"/>
            </a:pPr>
          </a:p>
          <a:p>
            <a:pPr marL="336042" indent="-336042" defTabSz="896111">
              <a:lnSpc>
                <a:spcPct val="80000"/>
              </a:lnSpc>
              <a:spcBef>
                <a:spcPts val="500"/>
              </a:spcBef>
              <a:buClr>
                <a:srgbClr val="D16349"/>
              </a:buClr>
              <a:buFont typeface="Arial"/>
              <a:buChar char="•"/>
              <a:defRPr sz="2450"/>
            </a:pPr>
            <a:r>
              <a:t>Acordarea de prime de </a:t>
            </a:r>
            <a:r>
              <a:t>î</a:t>
            </a:r>
            <a:r>
              <a:t>ncadrare pentru absolven</a:t>
            </a:r>
            <a:r>
              <a:t>ţ</a:t>
            </a:r>
            <a:r>
              <a:t>ii de </a:t>
            </a:r>
            <a:r>
              <a:t>î</a:t>
            </a:r>
            <a:r>
              <a:t>nv</a:t>
            </a:r>
            <a:r>
              <a:t>ăţă</a:t>
            </a:r>
            <a:r>
              <a:t>m</a:t>
            </a:r>
            <a:r>
              <a:t>â</a:t>
            </a:r>
            <a:r>
              <a:t>nt        				</a:t>
            </a:r>
            <a:r>
              <a:rPr b="1">
                <a:solidFill>
                  <a:srgbClr val="FF0000"/>
                </a:solidFill>
              </a:rPr>
              <a:t>71 persoane</a:t>
            </a:r>
            <a:endParaRPr sz="1960"/>
          </a:p>
          <a:p>
            <a:pPr marL="0" indent="0" defTabSz="896111">
              <a:lnSpc>
                <a:spcPct val="80000"/>
              </a:lnSpc>
              <a:spcBef>
                <a:spcPts val="400"/>
              </a:spcBef>
              <a:buSzTx/>
              <a:buFont typeface="Wingdings 2"/>
              <a:buNone/>
              <a:defRPr b="1" sz="3920">
                <a:solidFill>
                  <a:srgbClr val="FF0000"/>
                </a:solidFill>
              </a:defRPr>
            </a:pPr>
          </a:p>
          <a:p>
            <a:pPr marL="336042" indent="-336042" defTabSz="896111">
              <a:lnSpc>
                <a:spcPct val="80000"/>
              </a:lnSpc>
              <a:spcBef>
                <a:spcPts val="500"/>
              </a:spcBef>
              <a:buClr>
                <a:srgbClr val="D16349"/>
              </a:buClr>
              <a:buFont typeface="Arial"/>
              <a:buChar char="•"/>
              <a:defRPr sz="2450"/>
            </a:pPr>
            <a:r>
              <a:t>Acordarea de prime</a:t>
            </a:r>
            <a:r>
              <a:t> de activare pentru şomeri neindemnizaţi  </a:t>
            </a:r>
            <a:endParaRPr sz="1960"/>
          </a:p>
          <a:p>
            <a:pPr marL="0" indent="0" defTabSz="896111">
              <a:lnSpc>
                <a:spcPct val="80000"/>
              </a:lnSpc>
              <a:spcBef>
                <a:spcPts val="500"/>
              </a:spcBef>
              <a:buSzTx/>
              <a:buFont typeface="Wingdings 2"/>
              <a:buNone/>
              <a:defRPr sz="2450">
                <a:solidFill>
                  <a:srgbClr val="FF0000"/>
                </a:solidFill>
              </a:defRPr>
            </a:pPr>
            <a:r>
              <a:t>						</a:t>
            </a:r>
            <a:r>
              <a:rPr b="1"/>
              <a:t>136 persoane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Title 1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algn="ctr">
              <a:defRPr>
                <a:solidFill>
                  <a:srgbClr val="000000"/>
                </a:solidFill>
                <a:latin typeface="Constantia"/>
                <a:ea typeface="Constantia"/>
                <a:cs typeface="Constantia"/>
                <a:sym typeface="Constantia"/>
              </a:defRPr>
            </a:pPr>
            <a:r>
              <a:t>Program</a:t>
            </a:r>
            <a:r>
              <a:rPr>
                <a:latin typeface="+mn-lt"/>
                <a:ea typeface="+mn-ea"/>
                <a:cs typeface="+mn-cs"/>
                <a:sym typeface="Franklin Gothic Book"/>
              </a:rPr>
              <a:t>ul de ocupare</a:t>
            </a:r>
          </a:p>
        </p:txBody>
      </p:sp>
      <p:sp>
        <p:nvSpPr>
          <p:cNvPr id="181" name="Content Placeholder 2"/>
          <p:cNvSpPr txBox="1"/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/>
          <a:lstStyle/>
          <a:p>
            <a:pPr marL="342900" indent="-342900">
              <a:spcBef>
                <a:spcPts val="600"/>
              </a:spcBef>
              <a:defRPr sz="2500"/>
            </a:pPr>
            <a:r>
              <a:t>Num</a:t>
            </a:r>
            <a:r>
              <a:t>ă</a:t>
            </a:r>
            <a:r>
              <a:t>r absolven</a:t>
            </a:r>
            <a:r>
              <a:t>ţ</a:t>
            </a:r>
            <a:r>
              <a:t>i  din institu</a:t>
            </a:r>
            <a:r>
              <a:t>ţ</a:t>
            </a:r>
            <a:r>
              <a:t>ii de </a:t>
            </a:r>
            <a:r>
              <a:t>î</a:t>
            </a:r>
            <a:r>
              <a:t>nv</a:t>
            </a:r>
            <a:r>
              <a:t>ăţă</a:t>
            </a:r>
            <a:r>
              <a:t>m</a:t>
            </a:r>
            <a:r>
              <a:t>â</a:t>
            </a:r>
            <a:r>
              <a:t>nt, </a:t>
            </a:r>
            <a:r>
              <a:t>î</a:t>
            </a:r>
            <a:r>
              <a:t>ncadra</a:t>
            </a:r>
            <a:r>
              <a:t>ţ</a:t>
            </a:r>
            <a:r>
              <a:t>i</a:t>
            </a:r>
            <a:r>
              <a:t> în muncă </a:t>
            </a:r>
            <a:r>
              <a:t>prin subven</a:t>
            </a:r>
            <a:r>
              <a:t>ţ</a:t>
            </a:r>
            <a:r>
              <a:t>ionarea locului de munc</a:t>
            </a:r>
            <a:r>
              <a:t>ă               							</a:t>
            </a:r>
            <a:r>
              <a:rPr b="1">
                <a:solidFill>
                  <a:srgbClr val="FF0000"/>
                </a:solidFill>
              </a:rPr>
              <a:t>129 persoane</a:t>
            </a:r>
            <a:endParaRPr b="1">
              <a:solidFill>
                <a:srgbClr val="FF0000"/>
              </a:solidFill>
            </a:endParaRPr>
          </a:p>
          <a:p>
            <a:pPr marL="0" indent="0">
              <a:buSzTx/>
              <a:buFont typeface="Wingdings 2"/>
              <a:buNone/>
              <a:defRPr b="1" sz="2500">
                <a:solidFill>
                  <a:srgbClr val="7030A0"/>
                </a:solidFill>
              </a:defRPr>
            </a:pPr>
          </a:p>
          <a:p>
            <a:pPr marL="342900" indent="-342900">
              <a:spcBef>
                <a:spcPts val="600"/>
              </a:spcBef>
              <a:defRPr sz="2500"/>
            </a:pPr>
            <a:r>
              <a:t>Î</a:t>
            </a:r>
            <a:r>
              <a:t>ncadrarea </a:t>
            </a:r>
            <a:r>
              <a:t>ş</a:t>
            </a:r>
            <a:r>
              <a:t>omerilor care mai au 5 ani p</a:t>
            </a:r>
            <a:r>
              <a:t>â</a:t>
            </a:r>
            <a:r>
              <a:t>n</a:t>
            </a:r>
            <a:r>
              <a:t>ă</a:t>
            </a:r>
            <a:r>
              <a:t> la pensie prin subven</a:t>
            </a:r>
            <a:r>
              <a:t>ţ</a:t>
            </a:r>
            <a:r>
              <a:t>ionarea locului de munc</a:t>
            </a:r>
            <a:r>
              <a:t>ă</a:t>
            </a:r>
            <a:r>
              <a:t>      </a:t>
            </a:r>
          </a:p>
          <a:p>
            <a:pPr marL="0" indent="0">
              <a:spcBef>
                <a:spcPts val="600"/>
              </a:spcBef>
              <a:buSzTx/>
              <a:buFont typeface="Wingdings 2"/>
              <a:buNone/>
              <a:defRPr b="1" sz="2500">
                <a:solidFill>
                  <a:srgbClr val="FF0000"/>
                </a:solidFill>
              </a:defRPr>
            </a:pPr>
            <a:r>
              <a:t>						8 persoane</a:t>
            </a:r>
          </a:p>
          <a:p>
            <a:pPr marL="342900" indent="-342900">
              <a:spcBef>
                <a:spcPts val="600"/>
              </a:spcBef>
              <a:defRPr sz="2500">
                <a:solidFill>
                  <a:srgbClr val="000000"/>
                </a:solidFill>
              </a:defRPr>
            </a:pPr>
            <a:r>
              <a:t>Încadrarea în muncă a tinerilor NEETs </a:t>
            </a:r>
            <a:r>
              <a:t>prin subven</a:t>
            </a:r>
            <a:r>
              <a:t>ţ</a:t>
            </a:r>
            <a:r>
              <a:t>ionarea locului de munc</a:t>
            </a:r>
            <a:r>
              <a:t>ă </a:t>
            </a:r>
          </a:p>
          <a:p>
            <a:pPr marL="0" indent="0">
              <a:spcBef>
                <a:spcPts val="600"/>
              </a:spcBef>
              <a:buSzTx/>
              <a:buFont typeface="Wingdings 2"/>
              <a:buNone/>
              <a:defRPr b="1" sz="2500">
                <a:solidFill>
                  <a:srgbClr val="FF0000"/>
                </a:solidFill>
              </a:defRPr>
            </a:pPr>
            <a:r>
              <a:t>						40 persoane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3" name="Content Placeholder 3" descr="Content Placeholder 3"/>
          <p:cNvPicPr>
            <a:picLocks noChangeAspect="1"/>
          </p:cNvPicPr>
          <p:nvPr/>
        </p:nvPicPr>
        <p:blipFill>
          <a:blip r:embed="rId2">
            <a:extLst/>
          </a:blip>
          <a:srcRect l="2235" t="0" r="0" b="0"/>
          <a:stretch>
            <a:fillRect/>
          </a:stretch>
        </p:blipFill>
        <p:spPr>
          <a:xfrm>
            <a:off x="327620" y="-745794"/>
            <a:ext cx="8488925" cy="762415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theme/theme1.xml><?xml version="1.0" encoding="utf-8"?>
<a:theme xmlns:a="http://schemas.openxmlformats.org/drawingml/2006/main" xmlns:r="http://schemas.openxmlformats.org/officeDocument/2006/relationships" name="Trek">
  <a:themeElements>
    <a:clrScheme name="Trek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0000FF"/>
      </a:hlink>
      <a:folHlink>
        <a:srgbClr val="FF00FF"/>
      </a:folHlink>
    </a:clrScheme>
    <a:fontScheme name="Trek">
      <a:majorFont>
        <a:latin typeface="Helvetica"/>
        <a:ea typeface="Helvetica"/>
        <a:cs typeface="Helvetica"/>
      </a:majorFont>
      <a:minorFont>
        <a:latin typeface="Franklin Gothic Book"/>
        <a:ea typeface="Franklin Gothic Book"/>
        <a:cs typeface="Franklin Gothic Book"/>
      </a:minorFont>
    </a:fontScheme>
    <a:fmtScheme name="Trek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sx="100000" sy="100000" kx="0" ky="0" algn="b" rotWithShape="0" blurRad="76200" dist="50800" dir="5400000">
              <a:srgbClr val="4E3B30">
                <a:alpha val="60000"/>
              </a:srgbClr>
            </a:outerShdw>
          </a:effectLst>
        </a:effectStyle>
        <a:effectStyle>
          <a:effectLst>
            <a:outerShdw sx="100000" sy="100000" kx="0" ky="0" algn="b" rotWithShape="0" blurRad="76200" dist="50800" dir="5400000">
              <a:srgbClr val="4E3B30">
                <a:alpha val="60000"/>
              </a:srgbClr>
            </a:outerShdw>
          </a:effectLst>
        </a:effectStyle>
        <a:effectStyle>
          <a:effectLst>
            <a:outerShdw sx="100000" sy="100000" kx="0" ky="0" algn="b" rotWithShape="0" blurRad="76200" dist="50800" dir="5400000">
              <a:srgbClr val="4E3B3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>
          <a:outerShdw sx="100000" sy="100000" kx="0" ky="0" algn="b" rotWithShape="0" blurRad="76200" dist="50800" dir="5400000">
            <a:srgbClr val="4E3B30">
              <a:alpha val="60000"/>
            </a:srgbClr>
          </a:outerShdw>
        </a:effectLst>
        <a:sp3d/>
      </a:spPr>
      <a:bodyPr rot="0" spcFirstLastPara="1" vertOverflow="overflow" horzOverflow="overflow" vert="horz" wrap="square" lIns="45719" tIns="45719" rIns="45719" bIns="45719" numCol="1" spcCol="38100" rtlCol="0" anchor="ctr" upright="0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Franklin Gothic Book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sx="100000" sy="100000" kx="0" ky="0" algn="b" rotWithShape="0" blurRad="76200" dist="50800" dir="5400000">
            <a:srgbClr val="4E3B30">
              <a:alpha val="60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 upright="0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Franklin Gothic Book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ppt/theme/theme2.xml><?xml version="1.0" encoding="utf-8"?>
<a:theme xmlns:a="http://schemas.openxmlformats.org/drawingml/2006/main" xmlns:r="http://schemas.openxmlformats.org/officeDocument/2006/relationships" name="Trek">
  <a:themeElements>
    <a:clrScheme name="Trek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0000FF"/>
      </a:hlink>
      <a:folHlink>
        <a:srgbClr val="FF00FF"/>
      </a:folHlink>
    </a:clrScheme>
    <a:fontScheme name="Trek">
      <a:majorFont>
        <a:latin typeface="Helvetica"/>
        <a:ea typeface="Helvetica"/>
        <a:cs typeface="Helvetica"/>
      </a:majorFont>
      <a:minorFont>
        <a:latin typeface="Franklin Gothic Book"/>
        <a:ea typeface="Franklin Gothic Book"/>
        <a:cs typeface="Franklin Gothic Book"/>
      </a:minorFont>
    </a:fontScheme>
    <a:fmtScheme name="Trek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sx="100000" sy="100000" kx="0" ky="0" algn="b" rotWithShape="0" blurRad="76200" dist="50800" dir="5400000">
              <a:srgbClr val="4E3B30">
                <a:alpha val="60000"/>
              </a:srgbClr>
            </a:outerShdw>
          </a:effectLst>
        </a:effectStyle>
        <a:effectStyle>
          <a:effectLst>
            <a:outerShdw sx="100000" sy="100000" kx="0" ky="0" algn="b" rotWithShape="0" blurRad="76200" dist="50800" dir="5400000">
              <a:srgbClr val="4E3B30">
                <a:alpha val="60000"/>
              </a:srgbClr>
            </a:outerShdw>
          </a:effectLst>
        </a:effectStyle>
        <a:effectStyle>
          <a:effectLst>
            <a:outerShdw sx="100000" sy="100000" kx="0" ky="0" algn="b" rotWithShape="0" blurRad="76200" dist="50800" dir="5400000">
              <a:srgbClr val="4E3B3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>
          <a:outerShdw sx="100000" sy="100000" kx="0" ky="0" algn="b" rotWithShape="0" blurRad="76200" dist="50800" dir="5400000">
            <a:srgbClr val="4E3B30">
              <a:alpha val="60000"/>
            </a:srgbClr>
          </a:outerShdw>
        </a:effectLst>
        <a:sp3d/>
      </a:spPr>
      <a:bodyPr rot="0" spcFirstLastPara="1" vertOverflow="overflow" horzOverflow="overflow" vert="horz" wrap="square" lIns="45719" tIns="45719" rIns="45719" bIns="45719" numCol="1" spcCol="38100" rtlCol="0" anchor="ctr" upright="0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Franklin Gothic Book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sx="100000" sy="100000" kx="0" ky="0" algn="b" rotWithShape="0" blurRad="76200" dist="50800" dir="5400000">
            <a:srgbClr val="4E3B30">
              <a:alpha val="60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 upright="0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Franklin Gothic Book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/>
</file>