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61" r:id="rId6"/>
    <p:sldId id="258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smtClean="0"/>
              <a:t>Clic pentru a edita stilul de subtitlu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501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101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021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050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67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987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51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829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15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517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51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46573-341C-46B5-851F-43659D9D3928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2F4DF-C9E7-4156-9872-8E47513A4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63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1524000" y="668741"/>
            <a:ext cx="9144000" cy="1173707"/>
          </a:xfrm>
        </p:spPr>
        <p:txBody>
          <a:bodyPr>
            <a:normAutofit fontScale="90000"/>
          </a:bodyPr>
          <a:lstStyle/>
          <a:p>
            <a:r>
              <a:rPr lang="ro-RO" sz="8000" b="1" dirty="0" smtClean="0"/>
              <a:t>Parcul Natural Cefa </a:t>
            </a:r>
            <a:endParaRPr lang="en-US" sz="8000" b="1" dirty="0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423081" y="2224585"/>
            <a:ext cx="11232107" cy="3753134"/>
          </a:xfrm>
        </p:spPr>
        <p:txBody>
          <a:bodyPr>
            <a:normAutofit fontScale="92500" lnSpcReduction="20000"/>
          </a:bodyPr>
          <a:lstStyle/>
          <a:p>
            <a:r>
              <a:rPr lang="ro-RO" sz="4400" b="1" dirty="0" smtClean="0"/>
              <a:t>Componență:</a:t>
            </a:r>
          </a:p>
          <a:p>
            <a:endParaRPr lang="ro-RO" sz="3200" b="1" dirty="0" smtClean="0"/>
          </a:p>
          <a:p>
            <a:r>
              <a:rPr lang="ro-RO" sz="3200" b="1" dirty="0" smtClean="0"/>
              <a:t>SPA  Pescăria Cefa – Pădurea </a:t>
            </a:r>
            <a:r>
              <a:rPr lang="ro-RO" sz="3200" b="1" dirty="0" err="1" smtClean="0"/>
              <a:t>Rădvani</a:t>
            </a:r>
            <a:r>
              <a:rPr lang="ro-RO" sz="3200" b="1" dirty="0" smtClean="0"/>
              <a:t> (12 mii ha)</a:t>
            </a:r>
          </a:p>
          <a:p>
            <a:endParaRPr lang="ro-RO" sz="3200" b="1" dirty="0" smtClean="0"/>
          </a:p>
          <a:p>
            <a:r>
              <a:rPr lang="ro-RO" sz="3200" b="1" dirty="0" smtClean="0"/>
              <a:t>SCI – Cefa (5 mii ha)</a:t>
            </a:r>
          </a:p>
          <a:p>
            <a:r>
              <a:rPr lang="ro-RO" sz="3200" b="1" dirty="0" smtClean="0"/>
              <a:t>SCI – Salonta (3 mii ha)</a:t>
            </a:r>
          </a:p>
          <a:p>
            <a:endParaRPr lang="ro-RO" sz="3200" b="1" dirty="0" smtClean="0"/>
          </a:p>
          <a:p>
            <a:r>
              <a:rPr lang="ro-RO" sz="3200" b="1" dirty="0" smtClean="0"/>
              <a:t>Rezervația naturală Colonia de păsări de la Pădurea </a:t>
            </a:r>
            <a:r>
              <a:rPr lang="ro-RO" sz="3200" b="1" dirty="0" err="1" smtClean="0"/>
              <a:t>Rădvani</a:t>
            </a:r>
            <a:r>
              <a:rPr lang="ro-RO" sz="3200" b="1" dirty="0" smtClean="0"/>
              <a:t> (3 ha)</a:t>
            </a:r>
          </a:p>
          <a:p>
            <a:endParaRPr lang="ro-RO" dirty="0" smtClean="0"/>
          </a:p>
          <a:p>
            <a:endParaRPr lang="ro-RO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52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1524000" y="668741"/>
            <a:ext cx="9144000" cy="1173707"/>
          </a:xfrm>
        </p:spPr>
        <p:txBody>
          <a:bodyPr>
            <a:normAutofit fontScale="90000"/>
          </a:bodyPr>
          <a:lstStyle/>
          <a:p>
            <a:endParaRPr lang="en-US" sz="8000" b="1" dirty="0"/>
          </a:p>
        </p:txBody>
      </p:sp>
      <p:pic>
        <p:nvPicPr>
          <p:cNvPr id="5" name="I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61" y="-1"/>
            <a:ext cx="10455509" cy="6857623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6796586" y="4109928"/>
            <a:ext cx="4353636" cy="1731314"/>
          </a:xfrm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normAutofit/>
          </a:bodyPr>
          <a:lstStyle/>
          <a:p>
            <a:r>
              <a:rPr lang="ro-RO" sz="3600" b="1" dirty="0" smtClean="0">
                <a:ln>
                  <a:solidFill>
                    <a:schemeClr val="tx1"/>
                  </a:solidFill>
                </a:ln>
              </a:rPr>
              <a:t>Sursa: www.natura2000.eea.europa.eu</a:t>
            </a:r>
            <a:endParaRPr lang="en-US" sz="3600" b="1" dirty="0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555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o-RO" sz="8000" b="1" dirty="0" smtClean="0"/>
              <a:t>Habitate</a:t>
            </a:r>
            <a:endParaRPr lang="en-US" sz="8000" b="1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545911" y="2265527"/>
            <a:ext cx="11259402" cy="3911435"/>
          </a:xfrm>
        </p:spPr>
        <p:txBody>
          <a:bodyPr>
            <a:normAutofit/>
          </a:bodyPr>
          <a:lstStyle/>
          <a:p>
            <a:r>
              <a:rPr lang="ro-RO" sz="3600" dirty="0" smtClean="0"/>
              <a:t>*</a:t>
            </a:r>
            <a:r>
              <a:rPr lang="it-IT" sz="3600" dirty="0" smtClean="0"/>
              <a:t>Paji</a:t>
            </a:r>
            <a:r>
              <a:rPr lang="ro-RO" sz="3600" dirty="0" smtClean="0"/>
              <a:t>ș</a:t>
            </a:r>
            <a:r>
              <a:rPr lang="it-IT" sz="3600" dirty="0" smtClean="0"/>
              <a:t>ti </a:t>
            </a:r>
            <a:r>
              <a:rPr lang="ro-RO" sz="3600" dirty="0" smtClean="0"/>
              <a:t>ș</a:t>
            </a:r>
            <a:r>
              <a:rPr lang="it-IT" sz="3600" dirty="0" smtClean="0"/>
              <a:t>i mla</a:t>
            </a:r>
            <a:r>
              <a:rPr lang="ro-RO" sz="3600" dirty="0" smtClean="0"/>
              <a:t>ș</a:t>
            </a:r>
            <a:r>
              <a:rPr lang="it-IT" sz="3600" dirty="0" smtClean="0"/>
              <a:t>tini s</a:t>
            </a:r>
            <a:r>
              <a:rPr lang="ro-RO" sz="3600" dirty="0" smtClean="0"/>
              <a:t>ă</a:t>
            </a:r>
            <a:r>
              <a:rPr lang="it-IT" sz="3600" dirty="0" smtClean="0"/>
              <a:t>r</a:t>
            </a:r>
            <a:r>
              <a:rPr lang="ro-RO" sz="3600" dirty="0" smtClean="0"/>
              <a:t>ă</a:t>
            </a:r>
            <a:r>
              <a:rPr lang="it-IT" sz="3600" dirty="0" smtClean="0"/>
              <a:t>turate panonice </a:t>
            </a:r>
            <a:r>
              <a:rPr lang="ro-RO" sz="3600" dirty="0" smtClean="0"/>
              <a:t>ș</a:t>
            </a:r>
            <a:r>
              <a:rPr lang="it-IT" sz="3600" dirty="0" smtClean="0"/>
              <a:t>i ponto-sarmatice</a:t>
            </a:r>
            <a:endParaRPr lang="ro-RO" sz="3600" dirty="0" smtClean="0"/>
          </a:p>
          <a:p>
            <a:r>
              <a:rPr lang="ro-RO" sz="3600" dirty="0" smtClean="0"/>
              <a:t>Diferite tipuri de:  	</a:t>
            </a:r>
          </a:p>
          <a:p>
            <a:pPr marL="0" indent="0">
              <a:buNone/>
            </a:pPr>
            <a:r>
              <a:rPr lang="ro-RO" sz="3600" dirty="0"/>
              <a:t>	</a:t>
            </a:r>
            <a:r>
              <a:rPr lang="ro-RO" sz="3600" dirty="0" smtClean="0"/>
              <a:t>		- fânețe</a:t>
            </a:r>
          </a:p>
          <a:p>
            <a:pPr marL="0" indent="0">
              <a:buNone/>
            </a:pPr>
            <a:r>
              <a:rPr lang="ro-RO" sz="3600" dirty="0"/>
              <a:t> </a:t>
            </a:r>
            <a:r>
              <a:rPr lang="ro-RO" sz="3600" dirty="0" smtClean="0"/>
              <a:t>                         	- pășuni</a:t>
            </a:r>
          </a:p>
          <a:p>
            <a:pPr marL="0" indent="0">
              <a:buNone/>
            </a:pPr>
            <a:r>
              <a:rPr lang="ro-RO" sz="3600" dirty="0" smtClean="0"/>
              <a:t>			- păduri </a:t>
            </a:r>
          </a:p>
          <a:p>
            <a:pPr marL="0" indent="0">
              <a:buNone/>
            </a:pPr>
            <a:r>
              <a:rPr lang="ro-RO" sz="3600" dirty="0"/>
              <a:t>	</a:t>
            </a:r>
            <a:r>
              <a:rPr lang="ro-RO" sz="3600" dirty="0" smtClean="0"/>
              <a:t>		- </a:t>
            </a:r>
            <a:r>
              <a:rPr lang="ro-RO" sz="3600" dirty="0" err="1" smtClean="0"/>
              <a:t>heleștee</a:t>
            </a:r>
            <a:r>
              <a:rPr lang="ro-RO" sz="3600" dirty="0" smtClean="0"/>
              <a:t> și alte zone umede</a:t>
            </a:r>
            <a:r>
              <a:rPr lang="it-IT" sz="3600" dirty="0" smtClean="0"/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1896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8000" b="1" dirty="0"/>
          </a:p>
        </p:txBody>
      </p:sp>
      <p:pic>
        <p:nvPicPr>
          <p:cNvPr id="5" name="Substituent conținut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5855"/>
            <a:ext cx="12456835" cy="7660340"/>
          </a:xfrm>
        </p:spPr>
      </p:pic>
    </p:spTree>
    <p:extLst>
      <p:ext uri="{BB962C8B-B14F-4D97-AF65-F5344CB8AC3E}">
        <p14:creationId xmlns:p14="http://schemas.microsoft.com/office/powerpoint/2010/main" val="28473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8000" b="1" dirty="0"/>
          </a:p>
        </p:txBody>
      </p:sp>
      <p:pic>
        <p:nvPicPr>
          <p:cNvPr id="6" name="Substituent conținut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8756"/>
            <a:ext cx="12467846" cy="10219666"/>
          </a:xfrm>
        </p:spPr>
      </p:pic>
    </p:spTree>
    <p:extLst>
      <p:ext uri="{BB962C8B-B14F-4D97-AF65-F5344CB8AC3E}">
        <p14:creationId xmlns:p14="http://schemas.microsoft.com/office/powerpoint/2010/main" val="188470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o-RO" sz="8000" b="1" dirty="0" smtClean="0"/>
              <a:t>Specii</a:t>
            </a:r>
            <a:endParaRPr lang="en-US" sz="8000" b="1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545911" y="1888761"/>
            <a:ext cx="11259402" cy="4288201"/>
          </a:xfrm>
        </p:spPr>
        <p:txBody>
          <a:bodyPr>
            <a:normAutofit fontScale="92500" lnSpcReduction="10000"/>
          </a:bodyPr>
          <a:lstStyle/>
          <a:p>
            <a:r>
              <a:rPr lang="ro-RO" sz="3600" dirty="0" smtClean="0"/>
              <a:t>Peste 1300 (dintre care </a:t>
            </a:r>
            <a:r>
              <a:rPr lang="ro-RO" sz="3600" b="1"/>
              <a:t>– </a:t>
            </a:r>
            <a:r>
              <a:rPr lang="ro-RO" sz="3600" b="1" smtClean="0"/>
              <a:t>96 </a:t>
            </a:r>
            <a:r>
              <a:rPr lang="ro-RO" sz="3600" b="1" dirty="0"/>
              <a:t>protejate!</a:t>
            </a:r>
            <a:r>
              <a:rPr lang="ro-RO" sz="3600" dirty="0" smtClean="0"/>
              <a:t>):</a:t>
            </a:r>
          </a:p>
          <a:p>
            <a:pPr marL="0" indent="0">
              <a:buNone/>
            </a:pPr>
            <a:r>
              <a:rPr lang="ro-RO" sz="3600" dirty="0"/>
              <a:t>	</a:t>
            </a:r>
            <a:r>
              <a:rPr lang="ro-RO" sz="3600" dirty="0" smtClean="0"/>
              <a:t>		- 43 sp. mamifere</a:t>
            </a:r>
          </a:p>
          <a:p>
            <a:pPr marL="0" indent="0">
              <a:buNone/>
            </a:pPr>
            <a:r>
              <a:rPr lang="ro-RO" sz="3600" dirty="0"/>
              <a:t>	</a:t>
            </a:r>
            <a:r>
              <a:rPr lang="ro-RO" sz="3600" dirty="0" smtClean="0"/>
              <a:t>		- 267 sp. păsări</a:t>
            </a:r>
          </a:p>
          <a:p>
            <a:pPr marL="0" indent="0">
              <a:buNone/>
            </a:pPr>
            <a:r>
              <a:rPr lang="ro-RO" sz="3600" dirty="0" smtClean="0"/>
              <a:t>			- 4 sp. reptile</a:t>
            </a:r>
          </a:p>
          <a:p>
            <a:pPr marL="0" indent="0">
              <a:buNone/>
            </a:pPr>
            <a:r>
              <a:rPr lang="ro-RO" sz="3600" dirty="0" smtClean="0"/>
              <a:t>			- 11 sp. amfibieni</a:t>
            </a:r>
          </a:p>
          <a:p>
            <a:pPr marL="0" indent="0">
              <a:buNone/>
            </a:pPr>
            <a:r>
              <a:rPr lang="ro-RO" sz="3600" dirty="0"/>
              <a:t>	</a:t>
            </a:r>
            <a:r>
              <a:rPr lang="ro-RO" sz="3600" dirty="0" smtClean="0"/>
              <a:t>		- 35 sp. pești</a:t>
            </a:r>
          </a:p>
          <a:p>
            <a:pPr marL="0" indent="0">
              <a:buNone/>
            </a:pPr>
            <a:r>
              <a:rPr lang="ro-RO" sz="3600" dirty="0"/>
              <a:t>	</a:t>
            </a:r>
            <a:r>
              <a:rPr lang="ro-RO" sz="3600" dirty="0" smtClean="0"/>
              <a:t>		- 298 sp. nevertebrate</a:t>
            </a:r>
          </a:p>
          <a:p>
            <a:pPr marL="0" indent="0">
              <a:buNone/>
            </a:pPr>
            <a:r>
              <a:rPr lang="ro-RO" sz="3600" dirty="0"/>
              <a:t>	</a:t>
            </a:r>
            <a:r>
              <a:rPr lang="ro-RO" sz="3600" dirty="0" smtClean="0"/>
              <a:t>		- 650 sp. plante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7410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8000" b="1" dirty="0"/>
          </a:p>
        </p:txBody>
      </p:sp>
      <p:pic>
        <p:nvPicPr>
          <p:cNvPr id="5" name="Substituent conținut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8851"/>
            <a:ext cx="12372915" cy="9243580"/>
          </a:xfrm>
        </p:spPr>
      </p:pic>
    </p:spTree>
    <p:extLst>
      <p:ext uri="{BB962C8B-B14F-4D97-AF65-F5344CB8AC3E}">
        <p14:creationId xmlns:p14="http://schemas.microsoft.com/office/powerpoint/2010/main" val="230537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8000" b="1" dirty="0"/>
          </a:p>
        </p:txBody>
      </p:sp>
      <p:pic>
        <p:nvPicPr>
          <p:cNvPr id="6" name="Substituent conținut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34267"/>
            <a:ext cx="12437244" cy="8880266"/>
          </a:xfrm>
        </p:spPr>
      </p:pic>
    </p:spTree>
    <p:extLst>
      <p:ext uri="{BB962C8B-B14F-4D97-AF65-F5344CB8AC3E}">
        <p14:creationId xmlns:p14="http://schemas.microsoft.com/office/powerpoint/2010/main" val="187064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8000" b="1" dirty="0"/>
          </a:p>
        </p:txBody>
      </p:sp>
      <p:pic>
        <p:nvPicPr>
          <p:cNvPr id="5" name="Substituent conținut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90790"/>
            <a:ext cx="12546767" cy="8348790"/>
          </a:xfrm>
        </p:spPr>
      </p:pic>
    </p:spTree>
    <p:extLst>
      <p:ext uri="{BB962C8B-B14F-4D97-AF65-F5344CB8AC3E}">
        <p14:creationId xmlns:p14="http://schemas.microsoft.com/office/powerpoint/2010/main" val="232085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6283"/>
            <a:ext cx="12685968" cy="10958336"/>
          </a:xfrm>
          <a:prstGeom prst="rect">
            <a:avLst/>
          </a:prstGeom>
        </p:spPr>
      </p:pic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8000" b="1" dirty="0"/>
          </a:p>
        </p:txBody>
      </p:sp>
      <p:pic>
        <p:nvPicPr>
          <p:cNvPr id="6" name="Substituent conținut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2184"/>
            <a:ext cx="12685968" cy="7135857"/>
          </a:xfrm>
        </p:spPr>
      </p:pic>
    </p:spTree>
    <p:extLst>
      <p:ext uri="{BB962C8B-B14F-4D97-AF65-F5344CB8AC3E}">
        <p14:creationId xmlns:p14="http://schemas.microsoft.com/office/powerpoint/2010/main" val="400996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81</Words>
  <Application>Microsoft Office PowerPoint</Application>
  <PresentationFormat>Widescreen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Temă Office</vt:lpstr>
      <vt:lpstr>Parcul Natural Cefa </vt:lpstr>
      <vt:lpstr>PowerPoint Presentation</vt:lpstr>
      <vt:lpstr>Habitate</vt:lpstr>
      <vt:lpstr>PowerPoint Presentation</vt:lpstr>
      <vt:lpstr>PowerPoint Presentation</vt:lpstr>
      <vt:lpstr>Specii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Andrei</dc:creator>
  <cp:lastModifiedBy>Adrian Simon</cp:lastModifiedBy>
  <cp:revision>11</cp:revision>
  <dcterms:created xsi:type="dcterms:W3CDTF">2017-02-15T18:30:21Z</dcterms:created>
  <dcterms:modified xsi:type="dcterms:W3CDTF">2017-02-16T14:03:24Z</dcterms:modified>
</cp:coreProperties>
</file>