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867" r:id="rId2"/>
    <p:sldMasterId id="2147483648" r:id="rId3"/>
    <p:sldMasterId id="2147483715" r:id="rId4"/>
    <p:sldMasterId id="2147483721" r:id="rId5"/>
  </p:sldMasterIdLst>
  <p:notesMasterIdLst>
    <p:notesMasterId r:id="rId12"/>
  </p:notesMasterIdLst>
  <p:handoutMasterIdLst>
    <p:handoutMasterId r:id="rId13"/>
  </p:handoutMasterIdLst>
  <p:sldIdLst>
    <p:sldId id="331" r:id="rId6"/>
    <p:sldId id="512" r:id="rId7"/>
    <p:sldId id="558" r:id="rId8"/>
    <p:sldId id="559" r:id="rId9"/>
    <p:sldId id="560" r:id="rId10"/>
    <p:sldId id="555" r:id="rId11"/>
  </p:sldIdLst>
  <p:sldSz cx="9144000" cy="6858000" type="screen4x3"/>
  <p:notesSz cx="7010400" cy="9296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Arial" pitchFamily="34" charset="0"/>
        <a:ea typeface="+mn-ea"/>
        <a:cs typeface="Arial" pitchFamily="34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Arial" pitchFamily="34" charset="0"/>
        <a:ea typeface="+mn-ea"/>
        <a:cs typeface="Arial" pitchFamily="34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Arial" pitchFamily="34" charset="0"/>
        <a:ea typeface="+mn-ea"/>
        <a:cs typeface="Arial" pitchFamily="34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Arial" pitchFamily="34" charset="0"/>
        <a:ea typeface="+mn-ea"/>
        <a:cs typeface="Arial" pitchFamily="34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Arial" pitchFamily="34" charset="0"/>
        <a:ea typeface="+mn-ea"/>
        <a:cs typeface="Arial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94BDDB16-92EA-45C6-A85A-356B0C8A5C8A}">
          <p14:sldIdLst>
            <p14:sldId id="331"/>
            <p14:sldId id="512"/>
            <p14:sldId id="558"/>
            <p14:sldId id="559"/>
            <p14:sldId id="560"/>
            <p14:sldId id="55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255">
          <p15:clr>
            <a:srgbClr val="A4A3A4"/>
          </p15:clr>
        </p15:guide>
        <p15:guide id="3" orient="horz" pos="73">
          <p15:clr>
            <a:srgbClr val="A4A3A4"/>
          </p15:clr>
        </p15:guide>
        <p15:guide id="4" orient="horz" pos="479">
          <p15:clr>
            <a:srgbClr val="A4A3A4"/>
          </p15:clr>
        </p15:guide>
        <p15:guide id="5" orient="horz" pos="3748">
          <p15:clr>
            <a:srgbClr val="A4A3A4"/>
          </p15:clr>
        </p15:guide>
        <p15:guide id="6" orient="horz" pos="663">
          <p15:clr>
            <a:srgbClr val="A4A3A4"/>
          </p15:clr>
        </p15:guide>
        <p15:guide id="7" orient="horz" pos="1842">
          <p15:clr>
            <a:srgbClr val="A4A3A4"/>
          </p15:clr>
        </p15:guide>
        <p15:guide id="8" pos="351">
          <p15:clr>
            <a:srgbClr val="A4A3A4"/>
          </p15:clr>
        </p15:guide>
        <p15:guide id="9" pos="2880">
          <p15:clr>
            <a:srgbClr val="A4A3A4"/>
          </p15:clr>
        </p15:guide>
        <p15:guide id="10" pos="5409">
          <p15:clr>
            <a:srgbClr val="A4A3A4"/>
          </p15:clr>
        </p15:guide>
        <p15:guide id="11" pos="5556">
          <p15:clr>
            <a:srgbClr val="A4A3A4"/>
          </p15:clr>
        </p15:guide>
        <p15:guide id="12" pos="2835">
          <p15:clr>
            <a:srgbClr val="A4A3A4"/>
          </p15:clr>
        </p15:guide>
        <p15:guide id="13" pos="1338">
          <p15:clr>
            <a:srgbClr val="A4A3A4"/>
          </p15:clr>
        </p15:guide>
        <p15:guide id="14" pos="2653">
          <p15:clr>
            <a:srgbClr val="A4A3A4"/>
          </p15:clr>
        </p15:guide>
        <p15:guide id="15" pos="20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99"/>
    <a:srgbClr val="F79F9F"/>
    <a:srgbClr val="CCECFF"/>
    <a:srgbClr val="D1FFFF"/>
    <a:srgbClr val="EBFFFF"/>
    <a:srgbClr val="F9E4B1"/>
    <a:srgbClr val="7DBE78"/>
    <a:srgbClr val="CDCBFD"/>
    <a:srgbClr val="E600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47" autoAdjust="0"/>
    <p:restoredTop sz="94641" autoAdjust="0"/>
  </p:normalViewPr>
  <p:slideViewPr>
    <p:cSldViewPr>
      <p:cViewPr varScale="1">
        <p:scale>
          <a:sx n="78" d="100"/>
          <a:sy n="78" d="100"/>
        </p:scale>
        <p:origin x="1517" y="43"/>
      </p:cViewPr>
      <p:guideLst>
        <p:guide orient="horz" pos="2160"/>
        <p:guide orient="horz" pos="255"/>
        <p:guide orient="horz" pos="73"/>
        <p:guide orient="horz" pos="479"/>
        <p:guide orient="horz" pos="3748"/>
        <p:guide orient="horz" pos="663"/>
        <p:guide orient="horz" pos="1842"/>
        <p:guide pos="351"/>
        <p:guide pos="2880"/>
        <p:guide pos="5409"/>
        <p:guide pos="5556"/>
        <p:guide pos="2835"/>
        <p:guide pos="1338"/>
        <p:guide pos="2653"/>
        <p:guide pos="2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5" d="100"/>
          <a:sy n="75" d="100"/>
        </p:scale>
        <p:origin x="2184" y="54"/>
      </p:cViewPr>
      <p:guideLst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38049" cy="46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algn="l" defTabSz="955830">
              <a:defRPr sz="13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246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784" y="1"/>
            <a:ext cx="3038049" cy="46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246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0643"/>
            <a:ext cx="3038049" cy="46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algn="l" defTabSz="955830">
              <a:defRPr sz="13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246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784" y="8830643"/>
            <a:ext cx="3038049" cy="46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DF3BAD8-1042-4FBE-AD19-DA78C7377D84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5821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38049" cy="46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algn="l" defTabSz="955830">
              <a:defRPr sz="13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784" y="1"/>
            <a:ext cx="3038049" cy="46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8500"/>
            <a:ext cx="4645025" cy="34845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727" y="4415322"/>
            <a:ext cx="5608947" cy="4183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0643"/>
            <a:ext cx="3038049" cy="46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algn="l" defTabSz="955830">
              <a:defRPr sz="13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784" y="8830643"/>
            <a:ext cx="3038049" cy="46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EDB0DB0-83CC-443E-9548-FDB5A4D521F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94554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66ACDD-6BB3-44F2-816C-EACE51EC633E}" type="slidenum">
              <a:rPr lang="fr-FR" smtClean="0">
                <a:latin typeface="Arial" pitchFamily="34" charset="0"/>
                <a:cs typeface="Arial" pitchFamily="34" charset="0"/>
              </a:rPr>
              <a:pPr/>
              <a:t>1</a:t>
            </a:fld>
            <a:endParaRPr lang="fr-FR">
              <a:latin typeface="Arial" pitchFamily="34" charset="0"/>
              <a:cs typeface="Arial" pitchFamily="34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8500"/>
            <a:ext cx="4645025" cy="3484563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BDE49C-47D0-4157-ACEF-ACEE67253677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8500"/>
            <a:ext cx="4645025" cy="3484563"/>
          </a:xfrm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2896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BDE49C-47D0-4157-ACEF-ACEE67253677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8500"/>
            <a:ext cx="4645025" cy="3484563"/>
          </a:xfrm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203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BDE49C-47D0-4157-ACEF-ACEE67253677}" type="slidenum">
              <a:rPr lang="fr-FR" smtClean="0"/>
              <a:pPr/>
              <a:t>4</a:t>
            </a:fld>
            <a:endParaRPr lang="fr-FR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8500"/>
            <a:ext cx="4645025" cy="3484563"/>
          </a:xfrm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3604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BDE49C-47D0-4157-ACEF-ACEE67253677}" type="slidenum">
              <a:rPr lang="fr-FR" smtClean="0"/>
              <a:pPr/>
              <a:t>5</a:t>
            </a:fld>
            <a:endParaRPr lang="fr-FR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8500"/>
            <a:ext cx="4645025" cy="3484563"/>
          </a:xfrm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2591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BDE49C-47D0-4157-ACEF-ACEE67253677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8500"/>
            <a:ext cx="4645025" cy="3484563"/>
          </a:xfrm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602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2"/>
          <p:cNvSpPr>
            <a:spLocks noChangeShapeType="1"/>
          </p:cNvSpPr>
          <p:nvPr userDrawn="1"/>
        </p:nvSpPr>
        <p:spPr bwMode="gray">
          <a:xfrm flipV="1">
            <a:off x="4572000" y="209550"/>
            <a:ext cx="0" cy="266700"/>
          </a:xfrm>
          <a:prstGeom prst="line">
            <a:avLst/>
          </a:prstGeom>
          <a:noFill/>
          <a:ln w="12700">
            <a:solidFill>
              <a:srgbClr val="E60028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5" name="Picture 12" descr="semnatura noua BRD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015038"/>
            <a:ext cx="3887788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437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57213" y="2085975"/>
            <a:ext cx="8029575" cy="2681288"/>
          </a:xfrm>
        </p:spPr>
        <p:txBody>
          <a:bodyPr/>
          <a:lstStyle>
            <a:lvl1pPr algn="ctr">
              <a:defRPr sz="3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5437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7213" y="1295400"/>
            <a:ext cx="8029575" cy="719138"/>
          </a:xfrm>
        </p:spPr>
        <p:txBody>
          <a:bodyPr/>
          <a:lstStyle>
            <a:lvl1pPr marL="0" indent="0" algn="ctr">
              <a:spcBef>
                <a:spcPct val="0"/>
              </a:spcBef>
              <a:buFont typeface="Wingdings" pitchFamily="2" charset="2"/>
              <a:buNone/>
              <a:defRPr sz="12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557213" y="4849813"/>
            <a:ext cx="8029575" cy="479425"/>
          </a:xfrm>
        </p:spPr>
        <p:txBody>
          <a:bodyPr rIns="0" anchor="b"/>
          <a:lstStyle>
            <a:lvl1pPr algn="ctr">
              <a:defRPr sz="1100"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D1A589AB-4EF8-4889-9B03-4BD8C7BF5E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7748D629-20E2-4DEB-8B16-4845084B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7213" y="1052513"/>
            <a:ext cx="3938587" cy="4897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52513"/>
            <a:ext cx="3938588" cy="4897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7FBBCE92-677D-4BB1-8FF9-A89B369076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DA40A103-4337-4060-8B0C-6A87669303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074B155B-605E-4D59-8D7B-468258AD8F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846BAB78-8DBA-45D8-9F86-1BF1374B75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CB0B1AB5-9CF7-4451-969A-F4C78A298D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58433347-A45C-4322-970B-EAC7BE40CF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FC01FA47-C7E3-4BB1-81A2-0AB92C63C7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0188" y="260350"/>
            <a:ext cx="2006600" cy="5689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7213" y="260350"/>
            <a:ext cx="5870575" cy="5689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E7CBD29A-02E0-41AA-AE13-1A51BC1300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23F45-CC86-4492-B293-CDB67627B02F}" type="datetimeFigureOut">
              <a:rPr lang="en-US" smtClean="0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CA270-A40F-4553-A079-292B6C1B4D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53433-8370-482E-A474-2E317385F4C7}" type="datetimeFigureOut">
              <a:rPr lang="en-US" smtClean="0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8F3FF-AD76-4D89-AA41-C5B71B10CF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10A2E-E014-4916-A04E-832CFE6A61E5}" type="datetimeFigureOut">
              <a:rPr lang="en-US" smtClean="0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1890-B4AA-4D0B-91BB-A2781E206B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B02B0-0A30-4709-8ABE-9FFFB0FA4B88}" type="datetimeFigureOut">
              <a:rPr lang="en-US" smtClean="0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F143C-3402-42F1-BFA9-E38E7A9A3F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42586-FFBE-4A31-8354-5E959A26F521}" type="datetimeFigureOut">
              <a:rPr lang="en-US" smtClean="0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9D3A5-EAE7-4A25-90AA-6E12188185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89F8B-582C-4173-8CAA-9882FD32C434}" type="datetimeFigureOut">
              <a:rPr lang="en-US" smtClean="0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7CD85-7F46-43EB-8206-9A166C189C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7F2E9-C452-418D-8370-F39D3EFA9661}" type="datetimeFigureOut">
              <a:rPr lang="en-US" smtClean="0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369A8-7CDA-4E02-8908-6512020666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BA5D4-583A-459F-A555-F85CC3806D94}" type="datetimeFigureOut">
              <a:rPr lang="en-US" smtClean="0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7D1CC-9E87-4598-B531-64D460AD1A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260AA-F055-4FC5-AA58-F3A5FA08C1EB}" type="datetimeFigureOut">
              <a:rPr lang="en-US" smtClean="0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DDD50-5136-4643-934B-C587D13DB1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8E917-6368-4396-9C8B-780AEDF2EB03}" type="datetimeFigureOut">
              <a:rPr lang="en-US" smtClean="0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4F6B4-92F8-4673-8AB5-2A00186D0D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7F1DE-4FD9-41B1-A9D1-227E68AE05D6}" type="datetimeFigureOut">
              <a:rPr lang="en-US" smtClean="0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9666E-A4CB-4CBA-92E5-A98D4CA734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1815A1ED-00F5-40A5-B61E-E4B65BD826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570FF939-29BD-4339-898D-591A19E78D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B58B2CCF-56A6-45F6-A68B-4FC427B0D2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7213" y="1916113"/>
            <a:ext cx="3938587" cy="4033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16113"/>
            <a:ext cx="3938588" cy="4033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5893DE56-F44C-4B5B-BB12-C7A05E84A0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8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1F294665-8514-4EE7-98A0-FE12BAB2E3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4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BD7638ED-0278-4669-812B-C48C2D0961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3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D9F74A97-D84F-4B57-A9A3-10E4BDB40D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FE107811-16A6-4727-97EF-6E8C1751EB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6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633F7F5F-D3FB-4215-BA45-B91B99D1AA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96BF7BA6-9E5E-4C28-9642-BB38202FCF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0188" y="1125538"/>
            <a:ext cx="2006600" cy="48244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7213" y="1125538"/>
            <a:ext cx="5870575" cy="48244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6FD5937F-85B6-40A7-B55A-0004FA9FA8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25CB36B7-E600-4CC1-BB3E-1EC7664167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0953DD5E-8AB5-434E-BF4C-045231EE1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A6343BAB-7330-4F1B-AE3C-685344AA8C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7213" y="2544763"/>
            <a:ext cx="3938587" cy="3405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544763"/>
            <a:ext cx="3938588" cy="3405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82A863A2-93CC-4769-BD4B-818DA2E175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8" name="Rectangle 2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9558245E-5A09-41C7-A7CA-62C91D5140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4" name="Rectangle 2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64C190C2-B07E-4903-BF06-8B3C02D2F7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3" name="Rectangle 2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1DF70F7E-BF3B-443F-AC04-ED238A4638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D3E72FEA-53AA-4215-9F0C-36AAF31C07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6" name="Rectangle 2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1139E4ED-83DA-4304-AB85-F09A29ED48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7B156BF7-F320-451C-AE2C-4FAC7F014B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0188" y="1125538"/>
            <a:ext cx="2006600" cy="48244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7213" y="1125538"/>
            <a:ext cx="5870575" cy="48244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DF6135C1-5725-471D-8B46-3DBB24DC22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54850734-D4F8-40FF-9F61-3EEEB06D98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E81F46FF-873F-4F36-9C9C-613E54A833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A75DE689-18FE-4A3E-BA6F-B7D2E167FF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7213" y="2293938"/>
            <a:ext cx="3938587" cy="2270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93938"/>
            <a:ext cx="3938588" cy="2270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1B606704-7729-4B2A-889F-9B2103421E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8" name="Rectangle 2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F3D5574D-15EF-4CBE-9E1A-3A6EB57718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3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4" name="Rectangle 2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3A8D5D02-4030-4353-8FB6-FBCED5E92A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3" name="Rectangle 2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351CDCCB-3312-4976-84F2-FAE02EB614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3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ACFF174E-59FF-401C-9F30-4D467AA160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3B7ACDE5-2E83-4A4B-A24E-C7ABDA49C9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4CE914E3-69E8-4FB5-B077-612E8BF995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0188" y="1301750"/>
            <a:ext cx="2006600" cy="326231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7213" y="1301750"/>
            <a:ext cx="5870575" cy="326231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P.</a:t>
            </a:r>
            <a:fld id="{6A2113F9-9698-49D2-BEF6-63E24A0AFA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title"/>
          </p:nvPr>
        </p:nvSpPr>
        <p:spPr bwMode="gray">
          <a:xfrm>
            <a:off x="557213" y="260350"/>
            <a:ext cx="7831137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gray">
          <a:xfrm>
            <a:off x="557213" y="1052513"/>
            <a:ext cx="8029575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28070" name="Rectangle 6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6573838" y="6416675"/>
            <a:ext cx="181451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36000" bIns="0" numCol="1" anchor="t" anchorCtr="0" compatLnSpc="1">
            <a:prstTxWarp prst="textNoShape">
              <a:avLst/>
            </a:prstTxWarp>
          </a:bodyPr>
          <a:lstStyle>
            <a:lvl1pPr algn="r">
              <a:defRPr sz="8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728071" name="Rectangle 7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8459788" y="6416675"/>
            <a:ext cx="36036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b="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P.</a:t>
            </a:r>
            <a:fld id="{71C66750-35EC-40BD-ACBA-5EF760905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28072" name="Rectangle 8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2771775" y="6416675"/>
            <a:ext cx="3597275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  <p:sp>
        <p:nvSpPr>
          <p:cNvPr id="728074" name="Line 10"/>
          <p:cNvSpPr>
            <a:spLocks noChangeShapeType="1"/>
          </p:cNvSpPr>
          <p:nvPr/>
        </p:nvSpPr>
        <p:spPr bwMode="gray">
          <a:xfrm flipH="1">
            <a:off x="323850" y="6194425"/>
            <a:ext cx="8496300" cy="0"/>
          </a:xfrm>
          <a:prstGeom prst="line">
            <a:avLst/>
          </a:prstGeom>
          <a:noFill/>
          <a:ln w="6350">
            <a:solidFill>
              <a:srgbClr val="E60028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728076" name="Line 12"/>
          <p:cNvSpPr>
            <a:spLocks noChangeShapeType="1"/>
          </p:cNvSpPr>
          <p:nvPr/>
        </p:nvSpPr>
        <p:spPr bwMode="gray">
          <a:xfrm flipH="1">
            <a:off x="323850" y="755650"/>
            <a:ext cx="8496300" cy="0"/>
          </a:xfrm>
          <a:prstGeom prst="line">
            <a:avLst/>
          </a:prstGeom>
          <a:noFill/>
          <a:ln w="6350">
            <a:solidFill>
              <a:srgbClr val="E60028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728077" name="Rectangle 13"/>
          <p:cNvSpPr>
            <a:spLocks noChangeArrowheads="1"/>
          </p:cNvSpPr>
          <p:nvPr/>
        </p:nvSpPr>
        <p:spPr bwMode="gray">
          <a:xfrm>
            <a:off x="8426450" y="6415088"/>
            <a:ext cx="71438" cy="442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>
              <a:defRPr/>
            </a:pPr>
            <a:r>
              <a:rPr lang="en-US" sz="800" b="1">
                <a:latin typeface="Arial" charset="0"/>
                <a:cs typeface="Arial" charset="0"/>
              </a:rPr>
              <a:t>|</a:t>
            </a:r>
          </a:p>
        </p:txBody>
      </p:sp>
      <p:pic>
        <p:nvPicPr>
          <p:cNvPr id="1034" name="Picture 10" descr="logo nou BRD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850" y="6273800"/>
            <a:ext cx="1296988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006" r:id="rId1"/>
    <p:sldLayoutId id="2147485952" r:id="rId2"/>
    <p:sldLayoutId id="2147485953" r:id="rId3"/>
    <p:sldLayoutId id="2147485954" r:id="rId4"/>
    <p:sldLayoutId id="2147485955" r:id="rId5"/>
    <p:sldLayoutId id="2147485956" r:id="rId6"/>
    <p:sldLayoutId id="2147485957" r:id="rId7"/>
    <p:sldLayoutId id="2147485958" r:id="rId8"/>
    <p:sldLayoutId id="2147485959" r:id="rId9"/>
    <p:sldLayoutId id="2147485960" r:id="rId10"/>
    <p:sldLayoutId id="2147485961" r:id="rId11"/>
  </p:sldLayoutIdLst>
  <p:hf hd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 b="1">
          <a:solidFill>
            <a:srgbClr val="E60028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 b="1">
          <a:solidFill>
            <a:srgbClr val="E60028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 b="1">
          <a:solidFill>
            <a:srgbClr val="E60028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 b="1">
          <a:solidFill>
            <a:srgbClr val="E60028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 b="1">
          <a:solidFill>
            <a:srgbClr val="E60028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1600" b="1">
          <a:solidFill>
            <a:srgbClr val="E60028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1600" b="1">
          <a:solidFill>
            <a:srgbClr val="E60028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1600" b="1">
          <a:solidFill>
            <a:srgbClr val="E60028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1600" b="1">
          <a:solidFill>
            <a:srgbClr val="E60028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100000"/>
        </a:spcBef>
        <a:spcAft>
          <a:spcPct val="0"/>
        </a:spcAft>
        <a:buClr>
          <a:srgbClr val="666666"/>
        </a:buClr>
        <a:buFont typeface="Wingdings" pitchFamily="2" charset="2"/>
        <a:buChar char="§"/>
        <a:defRPr sz="1600" b="1">
          <a:solidFill>
            <a:srgbClr val="000000"/>
          </a:solidFill>
          <a:latin typeface="+mn-lt"/>
          <a:ea typeface="+mn-ea"/>
          <a:cs typeface="+mn-cs"/>
        </a:defRPr>
      </a:lvl1pPr>
      <a:lvl2pPr marL="360363" indent="-177800" algn="l" rtl="0" eaLnBrk="0" fontAlgn="base" hangingPunct="0">
        <a:spcBef>
          <a:spcPct val="50000"/>
        </a:spcBef>
        <a:spcAft>
          <a:spcPct val="0"/>
        </a:spcAft>
        <a:buChar char="•"/>
        <a:defRPr sz="1300">
          <a:solidFill>
            <a:srgbClr val="000000"/>
          </a:solidFill>
          <a:latin typeface="+mn-lt"/>
          <a:cs typeface="+mn-cs"/>
        </a:defRPr>
      </a:lvl2pPr>
      <a:lvl3pPr marL="542925" indent="-180975" algn="l" rtl="0" eaLnBrk="0" fontAlgn="base" hangingPunct="0">
        <a:spcBef>
          <a:spcPct val="50000"/>
        </a:spcBef>
        <a:spcAft>
          <a:spcPct val="0"/>
        </a:spcAft>
        <a:buFont typeface="Arial" pitchFamily="34" charset="0"/>
        <a:buChar char="▫"/>
        <a:defRPr sz="1100">
          <a:solidFill>
            <a:srgbClr val="000000"/>
          </a:solidFill>
          <a:latin typeface="+mn-lt"/>
          <a:cs typeface="+mn-cs"/>
        </a:defRPr>
      </a:lvl3pPr>
      <a:lvl4pPr marL="723900" indent="-179388" algn="l" rtl="0" eaLnBrk="0" fontAlgn="base" hangingPunct="0">
        <a:spcBef>
          <a:spcPct val="50000"/>
        </a:spcBef>
        <a:spcAft>
          <a:spcPct val="0"/>
        </a:spcAft>
        <a:buFont typeface="Arial" pitchFamily="34" charset="0"/>
        <a:buChar char="-"/>
        <a:defRPr sz="900">
          <a:solidFill>
            <a:srgbClr val="000000"/>
          </a:solidFill>
          <a:latin typeface="+mn-lt"/>
          <a:cs typeface="+mn-cs"/>
        </a:defRPr>
      </a:lvl4pPr>
      <a:lvl5pPr marL="885825" indent="-160338" algn="l" rtl="0" eaLnBrk="0" fontAlgn="base" hangingPunct="0">
        <a:spcBef>
          <a:spcPct val="50000"/>
        </a:spcBef>
        <a:spcAft>
          <a:spcPct val="0"/>
        </a:spcAft>
        <a:buFont typeface="Arial" pitchFamily="34" charset="0"/>
        <a:buChar char="."/>
        <a:defRPr sz="900">
          <a:solidFill>
            <a:srgbClr val="000000"/>
          </a:solidFill>
          <a:latin typeface="+mn-lt"/>
          <a:cs typeface="+mn-cs"/>
        </a:defRPr>
      </a:lvl5pPr>
      <a:lvl6pPr marL="1343025" indent="-160338" algn="l" rtl="0" fontAlgn="base">
        <a:spcBef>
          <a:spcPct val="50000"/>
        </a:spcBef>
        <a:spcAft>
          <a:spcPct val="0"/>
        </a:spcAft>
        <a:buFont typeface="Arial" charset="0"/>
        <a:buChar char="."/>
        <a:defRPr sz="900">
          <a:solidFill>
            <a:srgbClr val="000000"/>
          </a:solidFill>
          <a:latin typeface="+mn-lt"/>
          <a:cs typeface="+mn-cs"/>
        </a:defRPr>
      </a:lvl6pPr>
      <a:lvl7pPr marL="1800225" indent="-160338" algn="l" rtl="0" fontAlgn="base">
        <a:spcBef>
          <a:spcPct val="50000"/>
        </a:spcBef>
        <a:spcAft>
          <a:spcPct val="0"/>
        </a:spcAft>
        <a:buFont typeface="Arial" charset="0"/>
        <a:buChar char="."/>
        <a:defRPr sz="900">
          <a:solidFill>
            <a:srgbClr val="000000"/>
          </a:solidFill>
          <a:latin typeface="+mn-lt"/>
          <a:cs typeface="+mn-cs"/>
        </a:defRPr>
      </a:lvl7pPr>
      <a:lvl8pPr marL="2257425" indent="-160338" algn="l" rtl="0" fontAlgn="base">
        <a:spcBef>
          <a:spcPct val="50000"/>
        </a:spcBef>
        <a:spcAft>
          <a:spcPct val="0"/>
        </a:spcAft>
        <a:buFont typeface="Arial" charset="0"/>
        <a:buChar char="."/>
        <a:defRPr sz="900">
          <a:solidFill>
            <a:srgbClr val="000000"/>
          </a:solidFill>
          <a:latin typeface="+mn-lt"/>
          <a:cs typeface="+mn-cs"/>
        </a:defRPr>
      </a:lvl8pPr>
      <a:lvl9pPr marL="2714625" indent="-160338" algn="l" rtl="0" fontAlgn="base">
        <a:spcBef>
          <a:spcPct val="50000"/>
        </a:spcBef>
        <a:spcAft>
          <a:spcPct val="0"/>
        </a:spcAft>
        <a:buFont typeface="Arial" charset="0"/>
        <a:buChar char="."/>
        <a:defRPr sz="9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174203-A747-4682-805C-FAFACEA69418}" type="datetimeFigureOut">
              <a:rPr lang="en-US" smtClean="0"/>
              <a:pPr>
                <a:defRPr/>
              </a:pPr>
              <a:t>12/7/2023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618E9F1-6455-4A37-891D-D3FFF43C24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62" r:id="rId1"/>
    <p:sldLayoutId id="2147485963" r:id="rId2"/>
    <p:sldLayoutId id="2147485964" r:id="rId3"/>
    <p:sldLayoutId id="2147485965" r:id="rId4"/>
    <p:sldLayoutId id="2147485966" r:id="rId5"/>
    <p:sldLayoutId id="2147485967" r:id="rId6"/>
    <p:sldLayoutId id="2147485968" r:id="rId7"/>
    <p:sldLayoutId id="2147485969" r:id="rId8"/>
    <p:sldLayoutId id="2147485970" r:id="rId9"/>
    <p:sldLayoutId id="2147485971" r:id="rId10"/>
    <p:sldLayoutId id="21474859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557213" y="1125538"/>
            <a:ext cx="80295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557213" y="1916113"/>
            <a:ext cx="8029575" cy="403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5" name="Line 11"/>
          <p:cNvSpPr>
            <a:spLocks noChangeShapeType="1"/>
          </p:cNvSpPr>
          <p:nvPr/>
        </p:nvSpPr>
        <p:spPr bwMode="gray">
          <a:xfrm flipV="1">
            <a:off x="4572000" y="260350"/>
            <a:ext cx="0" cy="504825"/>
          </a:xfrm>
          <a:prstGeom prst="line">
            <a:avLst/>
          </a:prstGeom>
          <a:noFill/>
          <a:ln w="12700">
            <a:solidFill>
              <a:srgbClr val="E60028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045" name="Rectangle 21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6573838" y="6416675"/>
            <a:ext cx="181451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36000" bIns="0" numCol="1" anchor="t" anchorCtr="0" compatLnSpc="1">
            <a:prstTxWarp prst="textNoShape">
              <a:avLst/>
            </a:prstTxWarp>
          </a:bodyPr>
          <a:lstStyle>
            <a:lvl1pPr algn="r">
              <a:defRPr sz="8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1046" name="Rectangle 22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8459788" y="6416675"/>
            <a:ext cx="36036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b="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P.</a:t>
            </a:r>
            <a:fld id="{71FC55F2-E0E6-4DDE-8575-CFB93E6490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47" name="Rectangle 23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2771775" y="6416675"/>
            <a:ext cx="3597275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  <p:sp>
        <p:nvSpPr>
          <p:cNvPr id="1048" name="Rectangle 24"/>
          <p:cNvSpPr>
            <a:spLocks noChangeArrowheads="1"/>
          </p:cNvSpPr>
          <p:nvPr/>
        </p:nvSpPr>
        <p:spPr bwMode="gray">
          <a:xfrm>
            <a:off x="8426450" y="6415088"/>
            <a:ext cx="71438" cy="442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>
              <a:defRPr/>
            </a:pPr>
            <a:r>
              <a:rPr lang="en-US" sz="800" b="1">
                <a:latin typeface="Arial" charset="0"/>
                <a:cs typeface="Arial" charset="0"/>
              </a:rPr>
              <a:t>|</a:t>
            </a:r>
          </a:p>
        </p:txBody>
      </p:sp>
      <p:pic>
        <p:nvPicPr>
          <p:cNvPr id="3081" name="Picture 10" descr="logo nou BRD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850" y="6273800"/>
            <a:ext cx="1296988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973" r:id="rId1"/>
    <p:sldLayoutId id="2147485974" r:id="rId2"/>
    <p:sldLayoutId id="2147485975" r:id="rId3"/>
    <p:sldLayoutId id="2147485976" r:id="rId4"/>
    <p:sldLayoutId id="2147485977" r:id="rId5"/>
    <p:sldLayoutId id="2147485978" r:id="rId6"/>
    <p:sldLayoutId id="2147485979" r:id="rId7"/>
    <p:sldLayoutId id="2147485980" r:id="rId8"/>
    <p:sldLayoutId id="2147485981" r:id="rId9"/>
    <p:sldLayoutId id="2147485982" r:id="rId10"/>
    <p:sldLayoutId id="2147485983" r:id="rId11"/>
  </p:sldLayoutIdLst>
  <p:hf hdr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4763" indent="-4763" algn="l" rtl="0" eaLnBrk="0" fontAlgn="base" hangingPunct="0">
        <a:spcBef>
          <a:spcPct val="50000"/>
        </a:spcBef>
        <a:spcAft>
          <a:spcPct val="20000"/>
        </a:spcAft>
        <a:buFont typeface="Arial" pitchFamily="34" charset="0"/>
        <a:defRPr b="1">
          <a:solidFill>
            <a:srgbClr val="E60028"/>
          </a:solidFill>
          <a:latin typeface="+mn-lt"/>
          <a:ea typeface="+mn-ea"/>
          <a:cs typeface="+mn-cs"/>
        </a:defRPr>
      </a:lvl1pPr>
      <a:lvl2pPr marL="12700" indent="-6350" algn="l" rtl="0" eaLnBrk="0" fontAlgn="base" hangingPunct="0">
        <a:spcBef>
          <a:spcPct val="0"/>
        </a:spcBef>
        <a:spcAft>
          <a:spcPct val="20000"/>
        </a:spcAft>
        <a:defRPr sz="1200" b="1">
          <a:solidFill>
            <a:srgbClr val="000000"/>
          </a:solidFill>
          <a:latin typeface="+mn-lt"/>
          <a:cs typeface="+mn-cs"/>
        </a:defRPr>
      </a:lvl2pPr>
      <a:lvl3pPr marL="15875" indent="-1588" algn="l" rtl="0" eaLnBrk="0" fontAlgn="base" hangingPunct="0">
        <a:spcBef>
          <a:spcPct val="0"/>
        </a:spcBef>
        <a:spcAft>
          <a:spcPct val="20000"/>
        </a:spcAft>
        <a:buSzPct val="80000"/>
        <a:buFont typeface="Wingdings" pitchFamily="2" charset="2"/>
        <a:defRPr sz="1000" b="1">
          <a:solidFill>
            <a:srgbClr val="000000"/>
          </a:solidFill>
          <a:latin typeface="+mn-lt"/>
          <a:cs typeface="+mn-cs"/>
        </a:defRPr>
      </a:lvl3pPr>
      <a:lvl4pPr marL="20638" indent="-3175" algn="l" rtl="0" eaLnBrk="0" fontAlgn="base" hangingPunct="0">
        <a:spcBef>
          <a:spcPct val="0"/>
        </a:spcBef>
        <a:spcAft>
          <a:spcPct val="40000"/>
        </a:spcAft>
        <a:defRPr sz="900">
          <a:solidFill>
            <a:srgbClr val="000000"/>
          </a:solidFill>
          <a:latin typeface="+mn-lt"/>
          <a:cs typeface="+mn-cs"/>
        </a:defRPr>
      </a:lvl4pPr>
      <a:lvl5pPr marL="25400" indent="-3175" algn="l" rtl="0" eaLnBrk="0" fontAlgn="base" hangingPunct="0">
        <a:spcBef>
          <a:spcPct val="0"/>
        </a:spcBef>
        <a:spcAft>
          <a:spcPct val="20000"/>
        </a:spcAft>
        <a:buFont typeface="Arial" pitchFamily="34" charset="0"/>
        <a:defRPr sz="800">
          <a:solidFill>
            <a:srgbClr val="000000"/>
          </a:solidFill>
          <a:latin typeface="+mn-lt"/>
          <a:cs typeface="+mn-cs"/>
        </a:defRPr>
      </a:lvl5pPr>
      <a:lvl6pPr marL="482600" indent="-3175" algn="l" rtl="0" fontAlgn="base">
        <a:spcBef>
          <a:spcPct val="0"/>
        </a:spcBef>
        <a:spcAft>
          <a:spcPct val="20000"/>
        </a:spcAft>
        <a:buFont typeface="Arial" charset="0"/>
        <a:defRPr sz="800">
          <a:solidFill>
            <a:srgbClr val="000000"/>
          </a:solidFill>
          <a:latin typeface="+mn-lt"/>
          <a:cs typeface="+mn-cs"/>
        </a:defRPr>
      </a:lvl6pPr>
      <a:lvl7pPr marL="939800" indent="-3175" algn="l" rtl="0" fontAlgn="base">
        <a:spcBef>
          <a:spcPct val="0"/>
        </a:spcBef>
        <a:spcAft>
          <a:spcPct val="20000"/>
        </a:spcAft>
        <a:buFont typeface="Arial" charset="0"/>
        <a:defRPr sz="800">
          <a:solidFill>
            <a:srgbClr val="000000"/>
          </a:solidFill>
          <a:latin typeface="+mn-lt"/>
          <a:cs typeface="+mn-cs"/>
        </a:defRPr>
      </a:lvl7pPr>
      <a:lvl8pPr marL="1397000" indent="-3175" algn="l" rtl="0" fontAlgn="base">
        <a:spcBef>
          <a:spcPct val="0"/>
        </a:spcBef>
        <a:spcAft>
          <a:spcPct val="20000"/>
        </a:spcAft>
        <a:buFont typeface="Arial" charset="0"/>
        <a:defRPr sz="800">
          <a:solidFill>
            <a:srgbClr val="000000"/>
          </a:solidFill>
          <a:latin typeface="+mn-lt"/>
          <a:cs typeface="+mn-cs"/>
        </a:defRPr>
      </a:lvl8pPr>
      <a:lvl9pPr marL="1854200" indent="-3175" algn="l" rtl="0" fontAlgn="base">
        <a:spcBef>
          <a:spcPct val="0"/>
        </a:spcBef>
        <a:spcAft>
          <a:spcPct val="20000"/>
        </a:spcAft>
        <a:buFont typeface="Arial" charset="0"/>
        <a:defRPr sz="8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557213" y="1125538"/>
            <a:ext cx="80295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557213" y="2544763"/>
            <a:ext cx="8029575" cy="340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62501" name="Line 5"/>
          <p:cNvSpPr>
            <a:spLocks noChangeShapeType="1"/>
          </p:cNvSpPr>
          <p:nvPr/>
        </p:nvSpPr>
        <p:spPr bwMode="gray">
          <a:xfrm flipV="1">
            <a:off x="4572000" y="260350"/>
            <a:ext cx="0" cy="504825"/>
          </a:xfrm>
          <a:prstGeom prst="line">
            <a:avLst/>
          </a:prstGeom>
          <a:noFill/>
          <a:ln w="12700">
            <a:solidFill>
              <a:srgbClr val="E60028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362502" name="Line 6"/>
          <p:cNvSpPr>
            <a:spLocks noChangeShapeType="1"/>
          </p:cNvSpPr>
          <p:nvPr/>
        </p:nvSpPr>
        <p:spPr bwMode="gray">
          <a:xfrm flipV="1">
            <a:off x="4572000" y="1700213"/>
            <a:ext cx="0" cy="687387"/>
          </a:xfrm>
          <a:prstGeom prst="line">
            <a:avLst/>
          </a:prstGeom>
          <a:noFill/>
          <a:ln w="12700">
            <a:solidFill>
              <a:srgbClr val="E60028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362515" name="Rectangle 19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6573838" y="6416675"/>
            <a:ext cx="181451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36000" bIns="0" numCol="1" anchor="t" anchorCtr="0" compatLnSpc="1">
            <a:prstTxWarp prst="textNoShape">
              <a:avLst/>
            </a:prstTxWarp>
          </a:bodyPr>
          <a:lstStyle>
            <a:lvl1pPr algn="r">
              <a:defRPr sz="8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362516" name="Rectangle 20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8459788" y="6416675"/>
            <a:ext cx="36036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b="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P.</a:t>
            </a:r>
            <a:fld id="{6768F4F9-B875-4A1C-87ED-B140305E2E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62517" name="Rectangle 21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2771775" y="6416675"/>
            <a:ext cx="3597275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  <p:sp>
        <p:nvSpPr>
          <p:cNvPr id="362518" name="Rectangle 22"/>
          <p:cNvSpPr>
            <a:spLocks noChangeArrowheads="1"/>
          </p:cNvSpPr>
          <p:nvPr/>
        </p:nvSpPr>
        <p:spPr bwMode="gray">
          <a:xfrm>
            <a:off x="8426450" y="6415088"/>
            <a:ext cx="71438" cy="442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>
              <a:defRPr/>
            </a:pPr>
            <a:r>
              <a:rPr lang="en-US" sz="800" b="1">
                <a:latin typeface="Arial" charset="0"/>
                <a:cs typeface="Arial" charset="0"/>
              </a:rPr>
              <a:t>|</a:t>
            </a:r>
          </a:p>
        </p:txBody>
      </p:sp>
      <p:pic>
        <p:nvPicPr>
          <p:cNvPr id="4106" name="Picture 10" descr="logo nou BRD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850" y="6273800"/>
            <a:ext cx="1296988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984" r:id="rId1"/>
    <p:sldLayoutId id="2147485985" r:id="rId2"/>
    <p:sldLayoutId id="2147485986" r:id="rId3"/>
    <p:sldLayoutId id="2147485987" r:id="rId4"/>
    <p:sldLayoutId id="2147485988" r:id="rId5"/>
    <p:sldLayoutId id="2147485989" r:id="rId6"/>
    <p:sldLayoutId id="2147485990" r:id="rId7"/>
    <p:sldLayoutId id="2147485991" r:id="rId8"/>
    <p:sldLayoutId id="2147485992" r:id="rId9"/>
    <p:sldLayoutId id="2147485993" r:id="rId10"/>
    <p:sldLayoutId id="2147485994" r:id="rId11"/>
  </p:sldLayoutIdLst>
  <p:hf hdr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4763" indent="-4763" algn="ctr" rtl="0" eaLnBrk="0" fontAlgn="base" hangingPunct="0">
        <a:spcBef>
          <a:spcPct val="80000"/>
        </a:spcBef>
        <a:spcAft>
          <a:spcPct val="20000"/>
        </a:spcAft>
        <a:buFont typeface="Arial" pitchFamily="34" charset="0"/>
        <a:defRPr sz="1300" b="1">
          <a:solidFill>
            <a:srgbClr val="E60028"/>
          </a:solidFill>
          <a:latin typeface="+mn-lt"/>
          <a:ea typeface="+mn-ea"/>
          <a:cs typeface="+mn-cs"/>
        </a:defRPr>
      </a:lvl1pPr>
      <a:lvl2pPr marL="12700" indent="-6350" algn="ctr" rtl="0" eaLnBrk="0" fontAlgn="base" hangingPunct="0">
        <a:lnSpc>
          <a:spcPct val="140000"/>
        </a:lnSpc>
        <a:spcBef>
          <a:spcPct val="0"/>
        </a:spcBef>
        <a:spcAft>
          <a:spcPct val="20000"/>
        </a:spcAft>
        <a:defRPr sz="900" b="1">
          <a:solidFill>
            <a:srgbClr val="000000"/>
          </a:solidFill>
          <a:latin typeface="+mn-lt"/>
          <a:cs typeface="+mn-cs"/>
        </a:defRPr>
      </a:lvl2pPr>
      <a:lvl3pPr marL="15875" indent="-1588" algn="ctr" rtl="0" eaLnBrk="0" fontAlgn="base" hangingPunct="0">
        <a:spcBef>
          <a:spcPct val="0"/>
        </a:spcBef>
        <a:spcAft>
          <a:spcPct val="20000"/>
        </a:spcAft>
        <a:buSzPct val="80000"/>
        <a:buFont typeface="Wingdings" pitchFamily="2" charset="2"/>
        <a:defRPr sz="800" b="1">
          <a:solidFill>
            <a:srgbClr val="000000"/>
          </a:solidFill>
          <a:latin typeface="+mn-lt"/>
          <a:cs typeface="+mn-cs"/>
        </a:defRPr>
      </a:lvl3pPr>
      <a:lvl4pPr marL="20638" indent="-3175" algn="ctr" rtl="0" eaLnBrk="0" fontAlgn="base" hangingPunct="0">
        <a:spcBef>
          <a:spcPct val="0"/>
        </a:spcBef>
        <a:spcAft>
          <a:spcPct val="40000"/>
        </a:spcAft>
        <a:defRPr sz="700">
          <a:solidFill>
            <a:srgbClr val="000000"/>
          </a:solidFill>
          <a:latin typeface="+mn-lt"/>
          <a:cs typeface="+mn-cs"/>
        </a:defRPr>
      </a:lvl4pPr>
      <a:lvl5pPr marL="25400" indent="-3175" algn="ctr" rtl="0" eaLnBrk="0" fontAlgn="base" hangingPunct="0">
        <a:spcBef>
          <a:spcPct val="0"/>
        </a:spcBef>
        <a:spcAft>
          <a:spcPct val="20000"/>
        </a:spcAft>
        <a:buFont typeface="Arial" pitchFamily="34" charset="0"/>
        <a:defRPr sz="600">
          <a:solidFill>
            <a:srgbClr val="000000"/>
          </a:solidFill>
          <a:latin typeface="+mn-lt"/>
          <a:cs typeface="+mn-cs"/>
        </a:defRPr>
      </a:lvl5pPr>
      <a:lvl6pPr marL="482600" indent="-3175" algn="ctr" rtl="0" fontAlgn="base">
        <a:spcBef>
          <a:spcPct val="0"/>
        </a:spcBef>
        <a:spcAft>
          <a:spcPct val="20000"/>
        </a:spcAft>
        <a:buFont typeface="Arial" charset="0"/>
        <a:defRPr sz="600">
          <a:solidFill>
            <a:srgbClr val="000000"/>
          </a:solidFill>
          <a:latin typeface="+mn-lt"/>
          <a:cs typeface="+mn-cs"/>
        </a:defRPr>
      </a:lvl6pPr>
      <a:lvl7pPr marL="939800" indent="-3175" algn="ctr" rtl="0" fontAlgn="base">
        <a:spcBef>
          <a:spcPct val="0"/>
        </a:spcBef>
        <a:spcAft>
          <a:spcPct val="20000"/>
        </a:spcAft>
        <a:buFont typeface="Arial" charset="0"/>
        <a:defRPr sz="600">
          <a:solidFill>
            <a:srgbClr val="000000"/>
          </a:solidFill>
          <a:latin typeface="+mn-lt"/>
          <a:cs typeface="+mn-cs"/>
        </a:defRPr>
      </a:lvl7pPr>
      <a:lvl8pPr marL="1397000" indent="-3175" algn="ctr" rtl="0" fontAlgn="base">
        <a:spcBef>
          <a:spcPct val="0"/>
        </a:spcBef>
        <a:spcAft>
          <a:spcPct val="20000"/>
        </a:spcAft>
        <a:buFont typeface="Arial" charset="0"/>
        <a:defRPr sz="600">
          <a:solidFill>
            <a:srgbClr val="000000"/>
          </a:solidFill>
          <a:latin typeface="+mn-lt"/>
          <a:cs typeface="+mn-cs"/>
        </a:defRPr>
      </a:lvl8pPr>
      <a:lvl9pPr marL="1854200" indent="-3175" algn="ctr" rtl="0" fontAlgn="base">
        <a:spcBef>
          <a:spcPct val="0"/>
        </a:spcBef>
        <a:spcAft>
          <a:spcPct val="20000"/>
        </a:spcAft>
        <a:buFont typeface="Arial" charset="0"/>
        <a:defRPr sz="6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557213" y="1301750"/>
            <a:ext cx="8029575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8"/>
          <p:cNvSpPr>
            <a:spLocks noGrp="1" noChangeArrowheads="1"/>
          </p:cNvSpPr>
          <p:nvPr>
            <p:ph type="body" idx="1"/>
          </p:nvPr>
        </p:nvSpPr>
        <p:spPr bwMode="gray">
          <a:xfrm>
            <a:off x="557213" y="2293938"/>
            <a:ext cx="8029575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68655" name="Line 15"/>
          <p:cNvSpPr>
            <a:spLocks noChangeShapeType="1"/>
          </p:cNvSpPr>
          <p:nvPr/>
        </p:nvSpPr>
        <p:spPr bwMode="gray">
          <a:xfrm flipV="1">
            <a:off x="4572000" y="260350"/>
            <a:ext cx="0" cy="504825"/>
          </a:xfrm>
          <a:prstGeom prst="line">
            <a:avLst/>
          </a:prstGeom>
          <a:noFill/>
          <a:ln w="12700">
            <a:solidFill>
              <a:srgbClr val="E60028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368668" name="Rectangle 28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6573838" y="6416675"/>
            <a:ext cx="181451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36000" bIns="0" numCol="1" anchor="t" anchorCtr="0" compatLnSpc="1">
            <a:prstTxWarp prst="textNoShape">
              <a:avLst/>
            </a:prstTxWarp>
          </a:bodyPr>
          <a:lstStyle>
            <a:lvl1pPr algn="r">
              <a:defRPr sz="8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DATE 00/00/2011</a:t>
            </a:r>
          </a:p>
        </p:txBody>
      </p:sp>
      <p:sp>
        <p:nvSpPr>
          <p:cNvPr id="368669" name="Rectangle 29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8459788" y="6416675"/>
            <a:ext cx="36036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b="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P.</a:t>
            </a:r>
            <a:fld id="{6D4FD8D6-A6C2-487B-968C-F9993893CC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68670" name="Rectangle 30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2771775" y="6416675"/>
            <a:ext cx="3597275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TITLUL PREZENTARII</a:t>
            </a:r>
          </a:p>
        </p:txBody>
      </p:sp>
      <p:sp>
        <p:nvSpPr>
          <p:cNvPr id="368671" name="Rectangle 31"/>
          <p:cNvSpPr>
            <a:spLocks noChangeArrowheads="1"/>
          </p:cNvSpPr>
          <p:nvPr/>
        </p:nvSpPr>
        <p:spPr bwMode="gray">
          <a:xfrm>
            <a:off x="8426450" y="6415088"/>
            <a:ext cx="71438" cy="442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>
              <a:defRPr/>
            </a:pPr>
            <a:r>
              <a:rPr lang="en-US" sz="800" b="1">
                <a:latin typeface="Arial" charset="0"/>
                <a:cs typeface="Arial" charset="0"/>
              </a:rPr>
              <a:t>|</a:t>
            </a:r>
          </a:p>
        </p:txBody>
      </p:sp>
      <p:pic>
        <p:nvPicPr>
          <p:cNvPr id="5129" name="Picture 10" descr="logo nou BRD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850" y="6273800"/>
            <a:ext cx="1296988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995" r:id="rId1"/>
    <p:sldLayoutId id="2147485996" r:id="rId2"/>
    <p:sldLayoutId id="2147485997" r:id="rId3"/>
    <p:sldLayoutId id="2147485998" r:id="rId4"/>
    <p:sldLayoutId id="2147485999" r:id="rId5"/>
    <p:sldLayoutId id="2147486000" r:id="rId6"/>
    <p:sldLayoutId id="2147486001" r:id="rId7"/>
    <p:sldLayoutId id="2147486002" r:id="rId8"/>
    <p:sldLayoutId id="2147486003" r:id="rId9"/>
    <p:sldLayoutId id="2147486004" r:id="rId10"/>
    <p:sldLayoutId id="2147486005" r:id="rId11"/>
  </p:sldLayoutIdLst>
  <p:hf hdr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E60028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E60028"/>
          </a:solidFill>
          <a:latin typeface="Arial" charset="0"/>
          <a:cs typeface="Arial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E60028"/>
          </a:solidFill>
          <a:latin typeface="Arial" charset="0"/>
          <a:cs typeface="Arial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E60028"/>
          </a:solidFill>
          <a:latin typeface="Arial" charset="0"/>
          <a:cs typeface="Arial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E60028"/>
          </a:solidFill>
          <a:latin typeface="Arial" charset="0"/>
          <a:cs typeface="Arial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E60028"/>
          </a:solidFill>
          <a:latin typeface="Arial" charset="0"/>
          <a:cs typeface="Arial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E60028"/>
          </a:solidFill>
          <a:latin typeface="Arial" charset="0"/>
          <a:cs typeface="Arial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E60028"/>
          </a:solidFill>
          <a:latin typeface="Arial" charset="0"/>
          <a:cs typeface="Arial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1600">
          <a:solidFill>
            <a:srgbClr val="E60028"/>
          </a:solidFill>
          <a:latin typeface="Arial" charset="0"/>
          <a:cs typeface="Arial" charset="0"/>
        </a:defRPr>
      </a:lvl9pPr>
    </p:titleStyle>
    <p:bodyStyle>
      <a:lvl1pPr marL="4763" indent="-4763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chemeClr val="tx1"/>
        </a:buClr>
        <a:buFont typeface="Arial" pitchFamily="34" charset="0"/>
        <a:defRPr sz="3000">
          <a:solidFill>
            <a:srgbClr val="000000"/>
          </a:solidFill>
          <a:latin typeface="+mn-lt"/>
          <a:ea typeface="+mn-ea"/>
          <a:cs typeface="+mn-cs"/>
        </a:defRPr>
      </a:lvl1pPr>
      <a:lvl2pPr marL="11113" indent="-4763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600" b="1">
          <a:solidFill>
            <a:srgbClr val="000000"/>
          </a:solidFill>
          <a:latin typeface="+mn-lt"/>
          <a:cs typeface="+mn-cs"/>
        </a:defRPr>
      </a:lvl2pPr>
      <a:lvl3pPr marL="14288" indent="-1588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buFont typeface="Wingdings" pitchFamily="2" charset="2"/>
        <a:defRPr sz="1400">
          <a:solidFill>
            <a:srgbClr val="000000"/>
          </a:solidFill>
          <a:latin typeface="+mn-lt"/>
          <a:cs typeface="+mn-cs"/>
        </a:defRPr>
      </a:lvl3pPr>
      <a:lvl4pPr marL="19050" indent="-3175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200">
          <a:solidFill>
            <a:srgbClr val="000000"/>
          </a:solidFill>
          <a:latin typeface="+mn-lt"/>
          <a:cs typeface="+mn-cs"/>
        </a:defRPr>
      </a:lvl4pPr>
      <a:lvl5pPr marL="23813" indent="-3175"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buFont typeface="Arial" pitchFamily="34" charset="0"/>
        <a:defRPr sz="1000">
          <a:solidFill>
            <a:srgbClr val="000000"/>
          </a:solidFill>
          <a:latin typeface="+mn-lt"/>
          <a:cs typeface="+mn-cs"/>
        </a:defRPr>
      </a:lvl5pPr>
      <a:lvl6pPr marL="481013" indent="-3175" algn="ctr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1000">
          <a:solidFill>
            <a:srgbClr val="000000"/>
          </a:solidFill>
          <a:latin typeface="+mn-lt"/>
          <a:cs typeface="+mn-cs"/>
        </a:defRPr>
      </a:lvl6pPr>
      <a:lvl7pPr marL="938213" indent="-3175" algn="ctr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1000">
          <a:solidFill>
            <a:srgbClr val="000000"/>
          </a:solidFill>
          <a:latin typeface="+mn-lt"/>
          <a:cs typeface="+mn-cs"/>
        </a:defRPr>
      </a:lvl7pPr>
      <a:lvl8pPr marL="1395413" indent="-3175" algn="ctr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1000">
          <a:solidFill>
            <a:srgbClr val="000000"/>
          </a:solidFill>
          <a:latin typeface="+mn-lt"/>
          <a:cs typeface="+mn-cs"/>
        </a:defRPr>
      </a:lvl8pPr>
      <a:lvl9pPr marL="1852613" indent="-3175" algn="ctr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1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87624" y="2780928"/>
            <a:ext cx="7632848" cy="1571636"/>
          </a:xfrm>
        </p:spPr>
        <p:txBody>
          <a:bodyPr/>
          <a:lstStyle/>
          <a:p>
            <a:pPr eaLnBrk="1" hangingPunct="1"/>
            <a:r>
              <a:rPr lang="ro-RO" sz="3200" b="1" dirty="0"/>
              <a:t>CONFERINȚA DE PRESĂ PSD</a:t>
            </a:r>
            <a:br>
              <a:rPr lang="ro-RO" sz="3200" b="1" dirty="0"/>
            </a:br>
            <a:r>
              <a:rPr lang="ro-RO" sz="3200" b="1" dirty="0"/>
              <a:t>0</a:t>
            </a:r>
            <a:r>
              <a:rPr lang="en-US" sz="3200" b="1" dirty="0"/>
              <a:t>7</a:t>
            </a:r>
            <a:r>
              <a:rPr lang="ro-RO" sz="3200" b="1" dirty="0"/>
              <a:t> decembrie 2023</a:t>
            </a:r>
            <a:endParaRPr lang="en-US" sz="3200" dirty="0">
              <a:solidFill>
                <a:srgbClr val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48350"/>
            <a:ext cx="4357686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4A9926AD-34D1-4D87-8A3E-1B28236D4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5812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7848872" cy="1056634"/>
          </a:xfrm>
        </p:spPr>
        <p:txBody>
          <a:bodyPr>
            <a:normAutofit fontScale="90000"/>
          </a:bodyPr>
          <a:lstStyle/>
          <a:p>
            <a:br>
              <a:rPr lang="en-US" sz="1800" b="0" i="0" u="none" strike="noStrike" baseline="0" dirty="0">
                <a:latin typeface="Times New Roman" panose="02020603050405020304" pitchFamily="18" charset="0"/>
              </a:rPr>
            </a:br>
            <a:r>
              <a:rPr lang="ro-RO" sz="4000" dirty="0">
                <a:latin typeface="Times New Roman" panose="02020603050405020304" pitchFamily="18" charset="0"/>
              </a:rPr>
              <a:t>T</a:t>
            </a:r>
            <a:r>
              <a:rPr lang="ro-RO" sz="4000" b="0" i="0" u="none" strike="noStrike" baseline="0" dirty="0">
                <a:latin typeface="Times New Roman" panose="02020603050405020304" pitchFamily="18" charset="0"/>
              </a:rPr>
              <a:t>arife energie termică </a:t>
            </a:r>
            <a:br>
              <a:rPr lang="ro-RO" sz="4000" b="0" i="0" u="none" strike="noStrike" baseline="0" dirty="0">
                <a:latin typeface="Times New Roman" panose="02020603050405020304" pitchFamily="18" charset="0"/>
              </a:rPr>
            </a:br>
            <a:r>
              <a:rPr lang="ro-RO" sz="4000" b="0" i="0" u="none" strike="noStrike" baseline="0" dirty="0">
                <a:latin typeface="Times New Roman" panose="02020603050405020304" pitchFamily="18" charset="0"/>
              </a:rPr>
              <a:t>– promisiune marca PNL</a:t>
            </a:r>
            <a:endParaRPr lang="en-US" sz="4000" b="0" i="0" u="none" strike="noStrike" baseline="0" dirty="0"/>
          </a:p>
        </p:txBody>
      </p:sp>
      <p:sp>
        <p:nvSpPr>
          <p:cNvPr id="1741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/>
              <a:t>P.</a:t>
            </a:r>
            <a:fld id="{60FB4BE6-5324-403D-AB43-8C1207232036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971600" y="1583526"/>
            <a:ext cx="6696744" cy="5008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Nerespectarea angajamentelor față de orădeni.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Calcul consumatori casnici branșați la rețeaua de distribuție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L="800100" lvl="1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ro-RO" sz="20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ro-RO" sz="2000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6E56A97-96DC-4227-8F72-95DB6E80B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A4037C6-E901-4922-9798-B359B96B7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37312"/>
            <a:ext cx="2678912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163539F-6275-9185-2257-8D780D8A74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599" y="3218114"/>
            <a:ext cx="7560219" cy="241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960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7848872" cy="720080"/>
          </a:xfrm>
        </p:spPr>
        <p:txBody>
          <a:bodyPr>
            <a:normAutofit fontScale="90000"/>
          </a:bodyPr>
          <a:lstStyle/>
          <a:p>
            <a:br>
              <a:rPr lang="en-US" sz="1800" b="0" i="0" u="none" strike="noStrike" baseline="0" dirty="0">
                <a:latin typeface="Times New Roman" panose="02020603050405020304" pitchFamily="18" charset="0"/>
              </a:rPr>
            </a:br>
            <a:r>
              <a:rPr lang="ro-RO" sz="4000" dirty="0">
                <a:latin typeface="Times New Roman" panose="02020603050405020304" pitchFamily="18" charset="0"/>
              </a:rPr>
              <a:t>T</a:t>
            </a:r>
            <a:r>
              <a:rPr lang="ro-RO" sz="4000" b="0" i="0" u="none" strike="noStrike" baseline="0" dirty="0">
                <a:latin typeface="Times New Roman" panose="02020603050405020304" pitchFamily="18" charset="0"/>
              </a:rPr>
              <a:t>arife energie termică </a:t>
            </a:r>
            <a:br>
              <a:rPr lang="ro-RO" sz="4000" b="0" i="0" u="none" strike="noStrike" baseline="0" dirty="0">
                <a:latin typeface="Times New Roman" panose="02020603050405020304" pitchFamily="18" charset="0"/>
              </a:rPr>
            </a:br>
            <a:r>
              <a:rPr lang="ro-RO" sz="4000" b="0" i="0" u="none" strike="noStrike" baseline="0" dirty="0">
                <a:latin typeface="Times New Roman" panose="02020603050405020304" pitchFamily="18" charset="0"/>
              </a:rPr>
              <a:t>– promisiune marca PNL</a:t>
            </a:r>
            <a:endParaRPr lang="en-US" sz="4000" b="0" i="0" u="none" strike="noStrike" baseline="0" dirty="0"/>
          </a:p>
        </p:txBody>
      </p:sp>
      <p:sp>
        <p:nvSpPr>
          <p:cNvPr id="1741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/>
              <a:t>P.</a:t>
            </a:r>
            <a:fld id="{60FB4BE6-5324-403D-AB43-8C1207232036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43608" y="1868746"/>
            <a:ext cx="6696744" cy="6984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Pentru ce se fac investițiile?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Primăria s-a angajat la obținerea fondurilor europene că va oferi termie la prețuri suportabile de maxim 8,5% din veniturile gospodăriei;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Scopul nu este să avem cea mai mică subvenție din țară, ci SĂ NU AVEM DELOC SUBVENȚII;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Doar că prețul energiei trebuie să fie SUPORTABIL;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Au păcălit oamenii că după ce se vor face investiții, oamenii vor plăti maxim 8,5% din venit pentru încălzire!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Nu s-au ținut de cuvânt!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L="800100" lvl="1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ro-RO" sz="20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ro-RO" sz="2000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6E56A97-96DC-4227-8F72-95DB6E80B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A4037C6-E901-4922-9798-B359B96B7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37312"/>
            <a:ext cx="2678912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526779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7848872" cy="720080"/>
          </a:xfrm>
        </p:spPr>
        <p:txBody>
          <a:bodyPr>
            <a:normAutofit fontScale="90000"/>
          </a:bodyPr>
          <a:lstStyle/>
          <a:p>
            <a:br>
              <a:rPr lang="en-US" sz="1800" b="0" i="0" u="none" strike="noStrike" baseline="0" dirty="0">
                <a:latin typeface="Times New Roman" panose="02020603050405020304" pitchFamily="18" charset="0"/>
              </a:rPr>
            </a:br>
            <a:r>
              <a:rPr lang="ro-RO" sz="4000" dirty="0">
                <a:latin typeface="Times New Roman" panose="02020603050405020304" pitchFamily="18" charset="0"/>
              </a:rPr>
              <a:t>T</a:t>
            </a:r>
            <a:r>
              <a:rPr lang="ro-RO" sz="4000" b="0" i="0" u="none" strike="noStrike" baseline="0" dirty="0">
                <a:latin typeface="Times New Roman" panose="02020603050405020304" pitchFamily="18" charset="0"/>
              </a:rPr>
              <a:t>arife energie termică </a:t>
            </a:r>
            <a:br>
              <a:rPr lang="ro-RO" sz="4000" b="0" i="0" u="none" strike="noStrike" baseline="0" dirty="0">
                <a:latin typeface="Times New Roman" panose="02020603050405020304" pitchFamily="18" charset="0"/>
              </a:rPr>
            </a:br>
            <a:r>
              <a:rPr lang="ro-RO" sz="4000" b="0" i="0" u="none" strike="noStrike" baseline="0" dirty="0">
                <a:latin typeface="Times New Roman" panose="02020603050405020304" pitchFamily="18" charset="0"/>
              </a:rPr>
              <a:t>– promisiune marca PNL</a:t>
            </a:r>
            <a:endParaRPr lang="en-US" sz="4000" b="0" i="0" u="none" strike="noStrike" baseline="0" dirty="0"/>
          </a:p>
        </p:txBody>
      </p:sp>
      <p:sp>
        <p:nvSpPr>
          <p:cNvPr id="1741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/>
              <a:t>P.</a:t>
            </a:r>
            <a:fld id="{60FB4BE6-5324-403D-AB43-8C1207232036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43608" y="1268760"/>
            <a:ext cx="6696744" cy="7972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Ce ne făceam dacă premier rămânea dl. </a:t>
            </a:r>
            <a:r>
              <a:rPr lang="ro-RO" sz="2000" dirty="0" err="1">
                <a:latin typeface="+mj-lt"/>
                <a:ea typeface="Calibri" panose="020F0502020204030204" pitchFamily="34" charset="0"/>
              </a:rPr>
              <a:t>Câțu</a:t>
            </a:r>
            <a:r>
              <a:rPr lang="ro-RO" sz="2000" dirty="0">
                <a:latin typeface="+mj-lt"/>
                <a:ea typeface="Calibri" panose="020F0502020204030204" pitchFamily="34" charset="0"/>
              </a:rPr>
              <a:t>, cu ideea lui liberală de piață a energiei?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Cât de liberi sunt orădenii să-și aleagă sistemul de încălzire?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Primăria trebuie să vină cu soluții pentru a asigura sustenabilitatea tarifelor!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Este absurd să spui că nu-ți permiți să oferi un tarif sustenabil pentru orădeni, și să subvenționezi rute de aviație;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Este ridicol să compari ruta Oradea – Varșovia, cu ruta Madrid – Barcelona;</a:t>
            </a:r>
          </a:p>
          <a:p>
            <a:pPr marL="34290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Ruta de zbor Oradea – Varșovia este serviciu public!</a:t>
            </a:r>
          </a:p>
          <a:p>
            <a:pPr marL="34290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Orădenii cu venituri mici subvenționează rutele de aviație!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L="800100" lvl="1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ro-RO" sz="20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ro-RO" sz="2000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6E56A97-96DC-4227-8F72-95DB6E80B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A4037C6-E901-4922-9798-B359B96B7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37312"/>
            <a:ext cx="2678912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4486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7848872" cy="720080"/>
          </a:xfrm>
        </p:spPr>
        <p:txBody>
          <a:bodyPr>
            <a:normAutofit fontScale="90000"/>
          </a:bodyPr>
          <a:lstStyle/>
          <a:p>
            <a:br>
              <a:rPr lang="en-US" sz="1800" b="0" i="0" u="none" strike="noStrike" baseline="0" dirty="0">
                <a:latin typeface="Times New Roman" panose="02020603050405020304" pitchFamily="18" charset="0"/>
              </a:rPr>
            </a:br>
            <a:r>
              <a:rPr lang="ro-RO" sz="4000" dirty="0">
                <a:latin typeface="Times New Roman" panose="02020603050405020304" pitchFamily="18" charset="0"/>
              </a:rPr>
              <a:t>T</a:t>
            </a:r>
            <a:r>
              <a:rPr lang="ro-RO" sz="4000" b="0" i="0" u="none" strike="noStrike" baseline="0" dirty="0">
                <a:latin typeface="Times New Roman" panose="02020603050405020304" pitchFamily="18" charset="0"/>
              </a:rPr>
              <a:t>arife energie termică </a:t>
            </a:r>
            <a:br>
              <a:rPr lang="ro-RO" sz="4000" b="0" i="0" u="none" strike="noStrike" baseline="0" dirty="0">
                <a:latin typeface="Times New Roman" panose="02020603050405020304" pitchFamily="18" charset="0"/>
              </a:rPr>
            </a:br>
            <a:r>
              <a:rPr lang="ro-RO" sz="4000" b="0" i="0" u="none" strike="noStrike" baseline="0" dirty="0">
                <a:latin typeface="Times New Roman" panose="02020603050405020304" pitchFamily="18" charset="0"/>
              </a:rPr>
              <a:t>– promisiune marca PNL</a:t>
            </a:r>
            <a:endParaRPr lang="en-US" sz="4000" b="0" i="0" u="none" strike="noStrike" baseline="0" dirty="0"/>
          </a:p>
        </p:txBody>
      </p:sp>
      <p:sp>
        <p:nvSpPr>
          <p:cNvPr id="1741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/>
              <a:t>P.</a:t>
            </a:r>
            <a:fld id="{60FB4BE6-5324-403D-AB43-8C1207232036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43608" y="1868746"/>
            <a:ext cx="6696744" cy="5008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Aplicarea retroactivă este un abuz de putere, caracteristic PNL Bihor; legea prevede aplicarea noilor tarife după minim 15 zile de la comunicarea lor;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O să inițiem o acțiune preliminară pentru revocarea hotărârii de Consiliu Local din 29 noiembrie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L="800100" lvl="1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ro-RO" sz="20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ro-RO" sz="2000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6E56A97-96DC-4227-8F72-95DB6E80B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A4037C6-E901-4922-9798-B359B96B7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37312"/>
            <a:ext cx="2678912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38104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7848872" cy="720080"/>
          </a:xfrm>
        </p:spPr>
        <p:txBody>
          <a:bodyPr>
            <a:normAutofit fontScale="90000"/>
          </a:bodyPr>
          <a:lstStyle/>
          <a:p>
            <a:br>
              <a:rPr lang="en-US" sz="1800" b="0" i="0" u="none" strike="noStrike" baseline="0" dirty="0">
                <a:latin typeface="Times New Roman" panose="02020603050405020304" pitchFamily="18" charset="0"/>
              </a:rPr>
            </a:br>
            <a:r>
              <a:rPr lang="ro-RO" sz="4000" b="0" i="0" u="none" strike="noStrike" baseline="0" dirty="0">
                <a:latin typeface="Times New Roman" panose="02020603050405020304" pitchFamily="18" charset="0"/>
              </a:rPr>
              <a:t>A</a:t>
            </a:r>
            <a:r>
              <a:rPr lang="ro-RO" sz="4000" dirty="0">
                <a:latin typeface="Times New Roman" panose="02020603050405020304" pitchFamily="18" charset="0"/>
              </a:rPr>
              <a:t>lternativa PSD</a:t>
            </a:r>
            <a:endParaRPr lang="en-US" sz="4000" b="0" i="0" u="none" strike="noStrike" baseline="0" dirty="0"/>
          </a:p>
        </p:txBody>
      </p:sp>
      <p:sp>
        <p:nvSpPr>
          <p:cNvPr id="1741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/>
              <a:t>P.</a:t>
            </a:r>
            <a:fld id="{60FB4BE6-5324-403D-AB43-8C1207232036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43608" y="1868746"/>
            <a:ext cx="6696744" cy="5008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Politici publice ale PSD pentru orădeni: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Menținerea tarifelor energiei termice la un nivel sustenabil corelat cu salariile medii din județ;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o-RO" sz="2000" dirty="0">
                <a:latin typeface="+mj-lt"/>
                <a:ea typeface="Calibri" panose="020F0502020204030204" pitchFamily="34" charset="0"/>
              </a:rPr>
              <a:t>Respectul față de orădean. Tarifele să fie aprobate la timp. Din 26 octombrie până în 29 noiembrie ce s-a întâmplat?</a:t>
            </a:r>
          </a:p>
          <a:p>
            <a:pPr marL="342900" marR="0" lvl="0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R="0" lv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ro-RO" sz="2000" dirty="0">
              <a:latin typeface="+mj-lt"/>
              <a:ea typeface="Calibri" panose="020F0502020204030204" pitchFamily="34" charset="0"/>
            </a:endParaRPr>
          </a:p>
          <a:p>
            <a:pPr marL="800100" lvl="1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ro-RO" sz="20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-34290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ro-RO" sz="2000" dirty="0">
              <a:solidFill>
                <a:srgbClr val="000000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6E56A97-96DC-4227-8F72-95DB6E80B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A4037C6-E901-4922-9798-B359B96B7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37312"/>
            <a:ext cx="2678912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39350958"/>
      </p:ext>
    </p:extLst>
  </p:cSld>
  <p:clrMapOvr>
    <a:masterClrMapping/>
  </p:clrMapOvr>
</p:sld>
</file>

<file path=ppt/theme/theme1.xml><?xml version="1.0" encoding="utf-8"?>
<a:theme xmlns:a="http://schemas.openxmlformats.org/drawingml/2006/main" name="1_SG_GB_Couverture_Texte">
  <a:themeElements>
    <a:clrScheme name="1_SG_GB_Couverture_Texte 1">
      <a:dk1>
        <a:srgbClr val="E60028"/>
      </a:dk1>
      <a:lt1>
        <a:srgbClr val="FFFFFF"/>
      </a:lt1>
      <a:dk2>
        <a:srgbClr val="7DBE78"/>
      </a:dk2>
      <a:lt2>
        <a:srgbClr val="6E6E87"/>
      </a:lt2>
      <a:accent1>
        <a:srgbClr val="69AACD"/>
      </a:accent1>
      <a:accent2>
        <a:srgbClr val="C8AAC3"/>
      </a:accent2>
      <a:accent3>
        <a:srgbClr val="FFFFFF"/>
      </a:accent3>
      <a:accent4>
        <a:srgbClr val="C40021"/>
      </a:accent4>
      <a:accent5>
        <a:srgbClr val="B9D2E3"/>
      </a:accent5>
      <a:accent6>
        <a:srgbClr val="B59AB0"/>
      </a:accent6>
      <a:hlink>
        <a:srgbClr val="F0B93C"/>
      </a:hlink>
      <a:folHlink>
        <a:srgbClr val="C86E5A"/>
      </a:folHlink>
    </a:clrScheme>
    <a:fontScheme name="1_SG_GB_Couverture_Text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1_SG_GB_Couverture_Texte 1">
        <a:dk1>
          <a:srgbClr val="E60028"/>
        </a:dk1>
        <a:lt1>
          <a:srgbClr val="FFFFFF"/>
        </a:lt1>
        <a:dk2>
          <a:srgbClr val="7DBE78"/>
        </a:dk2>
        <a:lt2>
          <a:srgbClr val="6E6E87"/>
        </a:lt2>
        <a:accent1>
          <a:srgbClr val="69AACD"/>
        </a:accent1>
        <a:accent2>
          <a:srgbClr val="C8AAC3"/>
        </a:accent2>
        <a:accent3>
          <a:srgbClr val="FFFFFF"/>
        </a:accent3>
        <a:accent4>
          <a:srgbClr val="C40021"/>
        </a:accent4>
        <a:accent5>
          <a:srgbClr val="B9D2E3"/>
        </a:accent5>
        <a:accent6>
          <a:srgbClr val="B59AB0"/>
        </a:accent6>
        <a:hlink>
          <a:srgbClr val="F0B93C"/>
        </a:hlink>
        <a:folHlink>
          <a:srgbClr val="C86E5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SG_GB_Sommaire_1">
  <a:themeElements>
    <a:clrScheme name="1_SG_GB_Sommaire_1 1">
      <a:dk1>
        <a:srgbClr val="E60028"/>
      </a:dk1>
      <a:lt1>
        <a:srgbClr val="FFFFFF"/>
      </a:lt1>
      <a:dk2>
        <a:srgbClr val="7DBE78"/>
      </a:dk2>
      <a:lt2>
        <a:srgbClr val="6E6E87"/>
      </a:lt2>
      <a:accent1>
        <a:srgbClr val="69AACD"/>
      </a:accent1>
      <a:accent2>
        <a:srgbClr val="C8AAC3"/>
      </a:accent2>
      <a:accent3>
        <a:srgbClr val="FFFFFF"/>
      </a:accent3>
      <a:accent4>
        <a:srgbClr val="C40021"/>
      </a:accent4>
      <a:accent5>
        <a:srgbClr val="B9D2E3"/>
      </a:accent5>
      <a:accent6>
        <a:srgbClr val="B59AB0"/>
      </a:accent6>
      <a:hlink>
        <a:srgbClr val="F0B93C"/>
      </a:hlink>
      <a:folHlink>
        <a:srgbClr val="C86E5A"/>
      </a:folHlink>
    </a:clrScheme>
    <a:fontScheme name="1_SG_GB_Sommaire_1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1_SG_GB_Sommaire_1 1">
        <a:dk1>
          <a:srgbClr val="E60028"/>
        </a:dk1>
        <a:lt1>
          <a:srgbClr val="FFFFFF"/>
        </a:lt1>
        <a:dk2>
          <a:srgbClr val="7DBE78"/>
        </a:dk2>
        <a:lt2>
          <a:srgbClr val="6E6E87"/>
        </a:lt2>
        <a:accent1>
          <a:srgbClr val="69AACD"/>
        </a:accent1>
        <a:accent2>
          <a:srgbClr val="C8AAC3"/>
        </a:accent2>
        <a:accent3>
          <a:srgbClr val="FFFFFF"/>
        </a:accent3>
        <a:accent4>
          <a:srgbClr val="C40021"/>
        </a:accent4>
        <a:accent5>
          <a:srgbClr val="B9D2E3"/>
        </a:accent5>
        <a:accent6>
          <a:srgbClr val="B59AB0"/>
        </a:accent6>
        <a:hlink>
          <a:srgbClr val="F0B93C"/>
        </a:hlink>
        <a:folHlink>
          <a:srgbClr val="C86E5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SG_GB_Sommaire_2">
  <a:themeElements>
    <a:clrScheme name="1_SG_GB_Sommaire_2 1">
      <a:dk1>
        <a:srgbClr val="E60028"/>
      </a:dk1>
      <a:lt1>
        <a:srgbClr val="FFFFFF"/>
      </a:lt1>
      <a:dk2>
        <a:srgbClr val="7DBE78"/>
      </a:dk2>
      <a:lt2>
        <a:srgbClr val="6E6E87"/>
      </a:lt2>
      <a:accent1>
        <a:srgbClr val="69AACD"/>
      </a:accent1>
      <a:accent2>
        <a:srgbClr val="C8AAC3"/>
      </a:accent2>
      <a:accent3>
        <a:srgbClr val="FFFFFF"/>
      </a:accent3>
      <a:accent4>
        <a:srgbClr val="C40021"/>
      </a:accent4>
      <a:accent5>
        <a:srgbClr val="B9D2E3"/>
      </a:accent5>
      <a:accent6>
        <a:srgbClr val="B59AB0"/>
      </a:accent6>
      <a:hlink>
        <a:srgbClr val="F0B93C"/>
      </a:hlink>
      <a:folHlink>
        <a:srgbClr val="C86E5A"/>
      </a:folHlink>
    </a:clrScheme>
    <a:fontScheme name="1_SG_GB_Sommaire_2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1_SG_GB_Sommaire_2 1">
        <a:dk1>
          <a:srgbClr val="E60028"/>
        </a:dk1>
        <a:lt1>
          <a:srgbClr val="FFFFFF"/>
        </a:lt1>
        <a:dk2>
          <a:srgbClr val="7DBE78"/>
        </a:dk2>
        <a:lt2>
          <a:srgbClr val="6E6E87"/>
        </a:lt2>
        <a:accent1>
          <a:srgbClr val="69AACD"/>
        </a:accent1>
        <a:accent2>
          <a:srgbClr val="C8AAC3"/>
        </a:accent2>
        <a:accent3>
          <a:srgbClr val="FFFFFF"/>
        </a:accent3>
        <a:accent4>
          <a:srgbClr val="C40021"/>
        </a:accent4>
        <a:accent5>
          <a:srgbClr val="B9D2E3"/>
        </a:accent5>
        <a:accent6>
          <a:srgbClr val="B59AB0"/>
        </a:accent6>
        <a:hlink>
          <a:srgbClr val="F0B93C"/>
        </a:hlink>
        <a:folHlink>
          <a:srgbClr val="C86E5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SG_GB_Chapitre_1">
  <a:themeElements>
    <a:clrScheme name="1_SG_GB_Chapitre_1 1">
      <a:dk1>
        <a:srgbClr val="E60028"/>
      </a:dk1>
      <a:lt1>
        <a:srgbClr val="FFFFFF"/>
      </a:lt1>
      <a:dk2>
        <a:srgbClr val="7DBE78"/>
      </a:dk2>
      <a:lt2>
        <a:srgbClr val="6E6E87"/>
      </a:lt2>
      <a:accent1>
        <a:srgbClr val="69AACD"/>
      </a:accent1>
      <a:accent2>
        <a:srgbClr val="C8AAC3"/>
      </a:accent2>
      <a:accent3>
        <a:srgbClr val="FFFFFF"/>
      </a:accent3>
      <a:accent4>
        <a:srgbClr val="C40021"/>
      </a:accent4>
      <a:accent5>
        <a:srgbClr val="B9D2E3"/>
      </a:accent5>
      <a:accent6>
        <a:srgbClr val="B59AB0"/>
      </a:accent6>
      <a:hlink>
        <a:srgbClr val="F0B93C"/>
      </a:hlink>
      <a:folHlink>
        <a:srgbClr val="C86E5A"/>
      </a:folHlink>
    </a:clrScheme>
    <a:fontScheme name="1_SG_GB_Chapitre_1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1_SG_GB_Chapitre_1 1">
        <a:dk1>
          <a:srgbClr val="E60028"/>
        </a:dk1>
        <a:lt1>
          <a:srgbClr val="FFFFFF"/>
        </a:lt1>
        <a:dk2>
          <a:srgbClr val="7DBE78"/>
        </a:dk2>
        <a:lt2>
          <a:srgbClr val="6E6E87"/>
        </a:lt2>
        <a:accent1>
          <a:srgbClr val="69AACD"/>
        </a:accent1>
        <a:accent2>
          <a:srgbClr val="C8AAC3"/>
        </a:accent2>
        <a:accent3>
          <a:srgbClr val="FFFFFF"/>
        </a:accent3>
        <a:accent4>
          <a:srgbClr val="C40021"/>
        </a:accent4>
        <a:accent5>
          <a:srgbClr val="B9D2E3"/>
        </a:accent5>
        <a:accent6>
          <a:srgbClr val="B59AB0"/>
        </a:accent6>
        <a:hlink>
          <a:srgbClr val="F0B93C"/>
        </a:hlink>
        <a:folHlink>
          <a:srgbClr val="C86E5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15390</TotalTime>
  <Words>351</Words>
  <Application>Microsoft Office PowerPoint</Application>
  <PresentationFormat>Expunere pe ecran (4:3)</PresentationFormat>
  <Paragraphs>78</Paragraphs>
  <Slides>6</Slides>
  <Notes>6</Notes>
  <HiddenSlides>0</HiddenSlides>
  <MMClips>0</MMClips>
  <ScaleCrop>false</ScaleCrop>
  <HeadingPairs>
    <vt:vector size="6" baseType="variant">
      <vt:variant>
        <vt:lpstr>Fonturi utilizate</vt:lpstr>
      </vt:variant>
      <vt:variant>
        <vt:i4>5</vt:i4>
      </vt:variant>
      <vt:variant>
        <vt:lpstr>Temă</vt:lpstr>
      </vt:variant>
      <vt:variant>
        <vt:i4>5</vt:i4>
      </vt:variant>
      <vt:variant>
        <vt:lpstr>Titluri diapozitive</vt:lpstr>
      </vt:variant>
      <vt:variant>
        <vt:i4>6</vt:i4>
      </vt:variant>
    </vt:vector>
  </HeadingPairs>
  <TitlesOfParts>
    <vt:vector size="16" baseType="lpstr">
      <vt:lpstr>Arial</vt:lpstr>
      <vt:lpstr>Calibri</vt:lpstr>
      <vt:lpstr>Courier New</vt:lpstr>
      <vt:lpstr>Times New Roman</vt:lpstr>
      <vt:lpstr>Wingdings</vt:lpstr>
      <vt:lpstr>1_SG_GB_Couverture_Texte</vt:lpstr>
      <vt:lpstr>Custom Design</vt:lpstr>
      <vt:lpstr>1_SG_GB_Sommaire_1</vt:lpstr>
      <vt:lpstr>1_SG_GB_Sommaire_2</vt:lpstr>
      <vt:lpstr>1_SG_GB_Chapitre_1</vt:lpstr>
      <vt:lpstr>CONFERINȚA DE PRESĂ PSD 07 decembrie 2023</vt:lpstr>
      <vt:lpstr> Tarife energie termică  – promisiune marca PNL</vt:lpstr>
      <vt:lpstr> Tarife energie termică  – promisiune marca PNL</vt:lpstr>
      <vt:lpstr> Tarife energie termică  – promisiune marca PNL</vt:lpstr>
      <vt:lpstr> Tarife energie termică  – promisiune marca PNL</vt:lpstr>
      <vt:lpstr> Alternativa PSD</vt:lpstr>
    </vt:vector>
  </TitlesOfParts>
  <Company>SG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SG</dc:title>
  <dc:creator>SG</dc:creator>
  <cp:lastModifiedBy>Adrian Madar</cp:lastModifiedBy>
  <cp:revision>1052</cp:revision>
  <cp:lastPrinted>2023-09-27T04:17:32Z</cp:lastPrinted>
  <dcterms:created xsi:type="dcterms:W3CDTF">2011-03-03T14:43:35Z</dcterms:created>
  <dcterms:modified xsi:type="dcterms:W3CDTF">2023-12-07T09:44:48Z</dcterms:modified>
</cp:coreProperties>
</file>